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258" r:id="rId6"/>
    <p:sldId id="257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49E5A4-4E5E-4A1C-9732-A056BA5D023B}" v="1" dt="2020-04-12T14:54:24.5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>
        <p:scale>
          <a:sx n="75" d="100"/>
          <a:sy n="75" d="100"/>
        </p:scale>
        <p:origin x="534" y="-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lla Kourouzidou" userId="5a36f855-0291-4fad-ad20-92dda2904fc7" providerId="ADAL" clId="{3749E5A4-4E5E-4A1C-9732-A056BA5D023B}"/>
    <pc:docChg chg="custSel modSld">
      <pc:chgData name="Stella Kourouzidou" userId="5a36f855-0291-4fad-ad20-92dda2904fc7" providerId="ADAL" clId="{3749E5A4-4E5E-4A1C-9732-A056BA5D023B}" dt="2020-04-12T14:54:45.182" v="16" actId="207"/>
      <pc:docMkLst>
        <pc:docMk/>
      </pc:docMkLst>
      <pc:sldChg chg="modSp">
        <pc:chgData name="Stella Kourouzidou" userId="5a36f855-0291-4fad-ad20-92dda2904fc7" providerId="ADAL" clId="{3749E5A4-4E5E-4A1C-9732-A056BA5D023B}" dt="2020-04-12T14:54:45.182" v="16" actId="207"/>
        <pc:sldMkLst>
          <pc:docMk/>
          <pc:sldMk cId="2561739861" sldId="260"/>
        </pc:sldMkLst>
        <pc:graphicFrameChg chg="mod modGraphic">
          <ac:chgData name="Stella Kourouzidou" userId="5a36f855-0291-4fad-ad20-92dda2904fc7" providerId="ADAL" clId="{3749E5A4-4E5E-4A1C-9732-A056BA5D023B}" dt="2020-04-12T14:54:45.182" v="16" actId="207"/>
          <ac:graphicFrameMkLst>
            <pc:docMk/>
            <pc:sldMk cId="2561739861" sldId="260"/>
            <ac:graphicFrameMk id="9" creationId="{01F7DBFA-32E6-468D-AAD9-F57DC45EF7D6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70E42A-BA56-48B7-86A7-5E9B0C15FA1D}" type="datetimeFigureOut">
              <a:rPr lang="el-GR" smtClean="0"/>
              <a:t>12/4/2020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AB5735-9CFE-42DA-B97B-8EDA5F293A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90551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9A9AA-1DD7-4A03-83EC-63C52B303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DB6B8F-066B-4C82-83BB-511491A273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226100-B37F-4B08-855D-304CC4168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1B6C6-8285-49DC-9ECB-004DFCF3615C}" type="datetimeFigureOut">
              <a:rPr lang="el-GR" smtClean="0"/>
              <a:t>12/4/2020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5B7B37-DF05-418B-8E2B-EAE8ED0FD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E8BF19-CA49-4CD6-B4EF-6600750F9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F1566-0CE9-4DB7-9A67-1832134409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70410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BB6AB-37FF-4477-A722-35343FF28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9AD489-0DFC-4A52-89C2-D20A05CB31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CB4DDA-F1C0-488A-8F72-F44595717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1B6C6-8285-49DC-9ECB-004DFCF3615C}" type="datetimeFigureOut">
              <a:rPr lang="el-GR" smtClean="0"/>
              <a:t>12/4/2020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7FEC04-3BF1-4EF2-B6A9-28E261000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239D00-A7A1-44DD-AA9B-7B4119F38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F1566-0CE9-4DB7-9A67-1832134409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52665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9C1D28-C1FA-423C-A2DA-141710B1C4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55D608-D970-4927-BD5B-9D4D11553D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742CB-6B00-4CF6-84CD-D7B83A922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1B6C6-8285-49DC-9ECB-004DFCF3615C}" type="datetimeFigureOut">
              <a:rPr lang="el-GR" smtClean="0"/>
              <a:t>12/4/2020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F50CC9-00F4-4D46-A2BE-0BB2C500B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9211D8-7CB9-4A70-AFD2-BE3DF1F9B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F1566-0CE9-4DB7-9A67-1832134409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428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5EEC1-C82D-4D4F-A3BF-22C2391BF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6EBFD-0F65-4B89-8AD2-2DA179444B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F019FD-50C3-4BD6-A0B7-EA340DA8B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1B6C6-8285-49DC-9ECB-004DFCF3615C}" type="datetimeFigureOut">
              <a:rPr lang="el-GR" smtClean="0"/>
              <a:t>12/4/2020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40257-5E2D-43BF-B2E1-479C8B58D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E18DB8-5961-4440-8CC0-85596744E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F1566-0CE9-4DB7-9A67-1832134409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1878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FB6D4-A8C8-457D-9613-FA8EA388F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66BA91-186E-4218-9D5D-8EB55D9A87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C1B674-FC82-4DA4-86E0-309507B2A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1B6C6-8285-49DC-9ECB-004DFCF3615C}" type="datetimeFigureOut">
              <a:rPr lang="el-GR" smtClean="0"/>
              <a:t>12/4/2020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27CD1C-7D63-4098-9870-3B7B4CA3B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017AE-5091-4497-8D4C-5B9E4F1D5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F1566-0CE9-4DB7-9A67-1832134409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1069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685E7-423A-46F3-A08C-3F88F801D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D1CAA-C04A-4BFA-BC03-A49A6A3FB8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61EE4D-64E5-4934-9171-EF109EF9BB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9B54F1-A99A-486C-B28A-6359EA236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1B6C6-8285-49DC-9ECB-004DFCF3615C}" type="datetimeFigureOut">
              <a:rPr lang="el-GR" smtClean="0"/>
              <a:t>12/4/2020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0039BE-3B8E-41CD-AD32-EDA7C46A2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8F666F-D055-49DC-A216-ADB13191E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F1566-0CE9-4DB7-9A67-1832134409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72672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D58A5-DC50-48E2-885F-489049D45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06B40F-DBB4-46B2-A13D-A624625EF4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AB81B5-01E5-477F-8798-39C484CE6F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8ADB0D-4BE0-4749-A20E-013F532930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5400CE-E133-4B91-A10F-763A9EC7CE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635587-F86D-4F6C-A46A-8FF0178E0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1B6C6-8285-49DC-9ECB-004DFCF3615C}" type="datetimeFigureOut">
              <a:rPr lang="el-GR" smtClean="0"/>
              <a:t>12/4/2020</a:t>
            </a:fld>
            <a:endParaRPr lang="el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551BD8-D78D-4908-A309-E00AFFAAF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886C45-AD9F-48E0-AFBB-89F61E9D6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F1566-0CE9-4DB7-9A67-1832134409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140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E1063-E3A0-4CDE-AD4C-38865A7C4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A5774E-46CD-4DA7-BE78-51E2977D1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1B6C6-8285-49DC-9ECB-004DFCF3615C}" type="datetimeFigureOut">
              <a:rPr lang="el-GR" smtClean="0"/>
              <a:t>12/4/2020</a:t>
            </a:fld>
            <a:endParaRPr lang="el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E86E0C-1990-48E1-BD29-D627F9A78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89629F-F154-4356-B7F8-F06B34D1A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F1566-0CE9-4DB7-9A67-1832134409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55077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2E5883-858A-47E7-A5C5-1CD29F762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1B6C6-8285-49DC-9ECB-004DFCF3615C}" type="datetimeFigureOut">
              <a:rPr lang="el-GR" smtClean="0"/>
              <a:t>12/4/2020</a:t>
            </a:fld>
            <a:endParaRPr lang="el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8F713-5D55-4EDF-AB15-4AE157807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6E21AC-46B5-4F0C-8938-46931B232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F1566-0CE9-4DB7-9A67-1832134409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11059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90B7C-FC85-42CD-BC07-43016143E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8B06E-22EE-4BFD-A86B-DA0D53DBE5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0A0765-BED9-4449-8B4A-38EA2466C8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4005EE-1BE7-48D7-9C97-B96020EFF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1B6C6-8285-49DC-9ECB-004DFCF3615C}" type="datetimeFigureOut">
              <a:rPr lang="el-GR" smtClean="0"/>
              <a:t>12/4/2020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3B349C-C999-40C0-AFFE-6FC110EFD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2818E5-2EF6-4EB7-AD75-6AA5C1026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F1566-0CE9-4DB7-9A67-1832134409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88932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AE596-FC96-4FF3-B4E1-B8E571D2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5F4681-3137-4A42-A6FD-036FBBE385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DC6262-C2FA-4A9B-9C67-876A294E1A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C4F9ED-9018-47A5-AA8A-6E21B23B5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1B6C6-8285-49DC-9ECB-004DFCF3615C}" type="datetimeFigureOut">
              <a:rPr lang="el-GR" smtClean="0"/>
              <a:t>12/4/2020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DF3E01-7AF2-4D43-A1CB-60F3B4D1A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06570A-6EE0-453B-B861-B7AEA6D1D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F1566-0CE9-4DB7-9A67-1832134409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3198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729FCB-D6F2-4088-A94A-ED89B7C13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1413F9-0958-46D2-A9B0-1876178023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6B2F0-8768-4900-91DD-9A0BE18F69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1B6C6-8285-49DC-9ECB-004DFCF3615C}" type="datetimeFigureOut">
              <a:rPr lang="el-GR" smtClean="0"/>
              <a:t>12/4/2020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8A9F1B-A226-4ED6-9499-0148D318FA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66E4A4-B0CC-46B8-A4C9-A6DE9957BA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F1566-0CE9-4DB7-9A67-1832134409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15314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ottchildren.org/posts/camp-little-victors/dirty-hand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erley.dudley.sch.uk/science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alookthroughmyeye.blogspot.com/2013/03/happy-easter-everyone.html" TargetMode="External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-sa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AAD03-4EB9-456A-A2F3-4DD4354C0C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el-GR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Πόσο καθαρά είναι τα χέρια σου;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AA1E6B-F6B5-498A-AC79-F62A2C217B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l-GR" dirty="0"/>
              <a:t>Από: </a:t>
            </a:r>
            <a:endParaRPr lang="el-GR" dirty="0">
              <a:hlinkClick r:id="rId2"/>
            </a:endParaRPr>
          </a:p>
          <a:p>
            <a:r>
              <a:rPr lang="en-US" dirty="0">
                <a:hlinkClick r:id="rId2"/>
              </a:rPr>
              <a:t>https://www.mottchildren.org/posts/camp-little-victors/dirty-hands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21325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DFB85-6256-4F40-8199-27769892024A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>
                <a:solidFill>
                  <a:schemeClr val="lt1"/>
                </a:solidFill>
              </a:rPr>
              <a:t>Ερώτημα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302FD-148A-4777-89DA-7042DF20C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575" y="1825625"/>
            <a:ext cx="11357112" cy="16033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5400" dirty="0"/>
              <a:t>Η καθαριότητα των χεριών επηρεάζει την ανάπτυξη μικροβίων;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3D63D50-A0EA-4FCD-A192-F92C3B3DD433}"/>
              </a:ext>
            </a:extLst>
          </p:cNvPr>
          <p:cNvSpPr txBox="1">
            <a:spLocks/>
          </p:cNvSpPr>
          <p:nvPr/>
        </p:nvSpPr>
        <p:spPr>
          <a:xfrm>
            <a:off x="871331" y="3439077"/>
            <a:ext cx="10515600" cy="132556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l-GR" dirty="0"/>
              <a:t>Υπόθεση</a:t>
            </a:r>
          </a:p>
        </p:txBody>
      </p:sp>
      <p:pic>
        <p:nvPicPr>
          <p:cNvPr id="12" name="Picture 11" descr="A picture containing room&#10;&#10;Description automatically generated">
            <a:extLst>
              <a:ext uri="{FF2B5EF4-FFF2-40B4-BE49-F238E27FC236}">
                <a16:creationId xmlns:a16="http://schemas.microsoft.com/office/drawing/2014/main" id="{CB630EAB-C45B-459F-BC80-6951D41A1C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12416" y="3216759"/>
            <a:ext cx="4116027" cy="2399541"/>
          </a:xfrm>
          <a:prstGeom prst="rect">
            <a:avLst/>
          </a:prstGeom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D7642C3-F3D3-4A2B-9FF7-8D6C561353B7}"/>
              </a:ext>
            </a:extLst>
          </p:cNvPr>
          <p:cNvSpPr txBox="1">
            <a:spLocks/>
          </p:cNvSpPr>
          <p:nvPr/>
        </p:nvSpPr>
        <p:spPr>
          <a:xfrm>
            <a:off x="871331" y="4955071"/>
            <a:ext cx="11357112" cy="1603375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l-GR" sz="5400" dirty="0"/>
              <a:t>Αν………….., τότε……………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l-GR" sz="5400" dirty="0"/>
              <a:t>π.χ. Αν τα χέρια μου είναι καθαρά, τότε στο φαγητό μου δε θα αναπτυχθούν μικρόβια.</a:t>
            </a:r>
          </a:p>
        </p:txBody>
      </p:sp>
    </p:spTree>
    <p:extLst>
      <p:ext uri="{BB962C8B-B14F-4D97-AF65-F5344CB8AC3E}">
        <p14:creationId xmlns:p14="http://schemas.microsoft.com/office/powerpoint/2010/main" val="1917294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03549-86B0-40FB-8369-3294956C7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45623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/>
              <a:t>ΥΛΙΚΑ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F05A4-EB63-4B72-9917-E635CE8A6B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765714"/>
          </a:xfrm>
        </p:spPr>
        <p:txBody>
          <a:bodyPr/>
          <a:lstStyle/>
          <a:p>
            <a:r>
              <a:rPr lang="el-GR" dirty="0"/>
              <a:t>3 φέτες ψωμί τύπου «τοστ» (σπιτικό ή από φούρνο)</a:t>
            </a:r>
          </a:p>
          <a:p>
            <a:r>
              <a:rPr lang="el-GR" dirty="0"/>
              <a:t>3 σακουλάκια διαφανή, που κλείνουν</a:t>
            </a:r>
          </a:p>
          <a:p>
            <a:r>
              <a:rPr lang="el-GR" dirty="0"/>
              <a:t>γάντια μιας χρήσης</a:t>
            </a:r>
            <a:endParaRPr lang="en-US" dirty="0"/>
          </a:p>
        </p:txBody>
      </p:sp>
      <p:pic>
        <p:nvPicPr>
          <p:cNvPr id="2050" name="Picture 2" descr="100Pcs Transparent Bag Resealable Plastic Food Container Bags Self ...">
            <a:extLst>
              <a:ext uri="{FF2B5EF4-FFF2-40B4-BE49-F238E27FC236}">
                <a16:creationId xmlns:a16="http://schemas.microsoft.com/office/drawing/2014/main" id="{0A3635BD-81D0-4A91-B6E2-FCBED1ABC3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10"/>
          <a:stretch/>
        </p:blipFill>
        <p:spPr bwMode="auto">
          <a:xfrm>
            <a:off x="5024437" y="4378118"/>
            <a:ext cx="2143125" cy="1765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3 Slices Bread On White Background Stock Photo (Edit Now) 1567427959">
            <a:extLst>
              <a:ext uri="{FF2B5EF4-FFF2-40B4-BE49-F238E27FC236}">
                <a16:creationId xmlns:a16="http://schemas.microsoft.com/office/drawing/2014/main" id="{302B523A-371A-4E96-B2E8-EDA1957037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2929" y="4146673"/>
            <a:ext cx="2533650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hina Clear Disposable Vinyl Gloves, Single Use Vinyl Gloves, One ...">
            <a:extLst>
              <a:ext uri="{FF2B5EF4-FFF2-40B4-BE49-F238E27FC236}">
                <a16:creationId xmlns:a16="http://schemas.microsoft.com/office/drawing/2014/main" id="{C5382AC3-C365-472F-AD5B-0FA9B85DCD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5946" y="4108547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476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03549-86B0-40FB-8369-3294956C7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45623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/>
              <a:t>ΕΚΤΕΛΕΣΗ ΠΕΙΡΑΜΑΤΟΣ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F05A4-EB63-4B72-9917-E635CE8A6B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295" y="1628638"/>
            <a:ext cx="11075505" cy="3413124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el-GR" dirty="0"/>
              <a:t>Ονομάστε τα σακούλια</a:t>
            </a:r>
            <a:r>
              <a:rPr lang="el-GR" dirty="0">
                <a:highlight>
                  <a:srgbClr val="FFFF00"/>
                </a:highlight>
              </a:rPr>
              <a:t>: «με άπλυτα χέρια», «με πλυμένα χέρια», «με γάντια»</a:t>
            </a:r>
            <a:r>
              <a:rPr lang="el-GR" dirty="0"/>
              <a:t>.</a:t>
            </a:r>
          </a:p>
          <a:p>
            <a:pPr marL="514350" indent="-514350" algn="just">
              <a:buAutoNum type="arabicPeriod"/>
            </a:pPr>
            <a:r>
              <a:rPr lang="el-GR" dirty="0"/>
              <a:t>Αγγίξτε στα παιχνίδια σας. Αγγίξτε στο πληκτρολόγιο του υπολογιστή σας ή/και στο </a:t>
            </a:r>
            <a:r>
              <a:rPr lang="el-GR" dirty="0" err="1"/>
              <a:t>τάμπλετ</a:t>
            </a:r>
            <a:r>
              <a:rPr lang="el-GR" dirty="0"/>
              <a:t> σας ή/και σε κινητό.</a:t>
            </a:r>
            <a:r>
              <a:rPr lang="en-US" dirty="0"/>
              <a:t> </a:t>
            </a:r>
            <a:r>
              <a:rPr lang="el-GR" dirty="0"/>
              <a:t>Αγγίξτε αν θέλετε και στο πάτωμα. ΧΩΡΙΣ ΝΑ ΠΛΥΘΕΙΤΕ πάρτε μια φέτα ψωμί, ΑΓΓΙΞΤΕ ΤΗΝ και βάλτε την στο σακούλι που γράφει «με άπλυτα χέρια». Κλείστε το σακούλι.</a:t>
            </a:r>
          </a:p>
          <a:p>
            <a:pPr marL="514350" indent="-514350">
              <a:buAutoNum type="arabicPeriod"/>
            </a:pPr>
            <a:r>
              <a:rPr lang="el-GR" dirty="0"/>
              <a:t>Πλύνετε τα χέρια σας με νερό και σαπούνι. Πάρτε με τα χέρια σας μια φέτα ψωμί και βάλτε τη στο σακούλι που γράφει «με πλυμένα χέρια». Κλείστε το σακούλι.</a:t>
            </a:r>
          </a:p>
          <a:p>
            <a:pPr marL="514350" indent="-514350">
              <a:buAutoNum type="arabicPeriod"/>
            </a:pPr>
            <a:r>
              <a:rPr lang="el-GR" dirty="0"/>
              <a:t>Φορέστε γάντια και πάρτε με τα χέρια σας μια φέτα ψωμί και βάλτε την στο 3</a:t>
            </a:r>
            <a:r>
              <a:rPr lang="el-GR" baseline="30000" dirty="0"/>
              <a:t>ο</a:t>
            </a:r>
            <a:r>
              <a:rPr lang="el-GR" dirty="0"/>
              <a:t> σακούλι (ή χωρίς να αγγίξετε με τα χέρια σας στη φέτα βάλτε την απευθείας στο σακούλι – π.χ. χρησιμοποιήστε το σακούλι βάζοντας το στο χέρι σας από την εξωτερική πλευρά – σαν γάντι). Κλείστε το σακούλι.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l-GR" dirty="0"/>
              <a:t>Τοποθετήστε τα τρία σακούλια σε ένα σημείο μέσα στο σπίτι. Μην τα ανοίξετε μέχρι να ολοκληρωθεί το πείραμα.</a:t>
            </a:r>
          </a:p>
          <a:p>
            <a:pPr marL="514350" indent="-514350">
              <a:buAutoNum type="arabicPeriod"/>
            </a:pPr>
            <a:endParaRPr lang="el-GR" dirty="0"/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617644C-31E9-49ED-8636-1D8D24D8B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783" y="51683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73" name="Picture 1">
            <a:extLst>
              <a:ext uri="{FF2B5EF4-FFF2-40B4-BE49-F238E27FC236}">
                <a16:creationId xmlns:a16="http://schemas.microsoft.com/office/drawing/2014/main" id="{BA687A55-AC8B-47B8-8C3C-AFAB8718EF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953" b="12730"/>
          <a:stretch>
            <a:fillRect/>
          </a:stretch>
        </p:blipFill>
        <p:spPr bwMode="auto">
          <a:xfrm>
            <a:off x="4214191" y="4439710"/>
            <a:ext cx="4810539" cy="2246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4579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B3FC7-13EB-4041-88BF-14AB794AD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362AC-64CE-45BA-8736-344A841D2C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57332"/>
          </a:xfrm>
        </p:spPr>
        <p:txBody>
          <a:bodyPr>
            <a:normAutofit/>
          </a:bodyPr>
          <a:lstStyle/>
          <a:p>
            <a:r>
              <a:rPr lang="el-GR" dirty="0"/>
              <a:t>Μπορείτε να αντιγράψετε τον πιο κάτω πίνακα σε ένα τετράδιο ή σε ένα φύλλο χαρτί ώστε να τον συμπληρώνετε καθημερινά: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B6AB03D-605F-4A70-90B1-13C9E4BEC62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14562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/>
              <a:t>ΚΑΤΑΓΡΑΦΗ ΠΑΡΑΤΗΡΗΣΕΩΝ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EE0E6A0-6846-4EA5-8290-C88C781440B3}"/>
              </a:ext>
            </a:extLst>
          </p:cNvPr>
          <p:cNvSpPr txBox="1"/>
          <p:nvPr/>
        </p:nvSpPr>
        <p:spPr>
          <a:xfrm>
            <a:off x="3458818" y="2639345"/>
            <a:ext cx="65465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Ποια φέτα ψωμί αλλάζει;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Πώς αλλάζει;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«Μεγαλώνει» αυτή η αλλαγή;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Μπορείτε αν θέλετε να βγάζετε φωτογραφίες κάθε μέρα. 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01F7DBFA-32E6-468D-AAD9-F57DC45EF7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741852"/>
              </p:ext>
            </p:extLst>
          </p:nvPr>
        </p:nvGraphicFramePr>
        <p:xfrm>
          <a:off x="838200" y="4075044"/>
          <a:ext cx="10691189" cy="25261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9237">
                  <a:extLst>
                    <a:ext uri="{9D8B030D-6E8A-4147-A177-3AD203B41FA5}">
                      <a16:colId xmlns:a16="http://schemas.microsoft.com/office/drawing/2014/main" val="975320117"/>
                    </a:ext>
                  </a:extLst>
                </a:gridCol>
                <a:gridCol w="976175">
                  <a:extLst>
                    <a:ext uri="{9D8B030D-6E8A-4147-A177-3AD203B41FA5}">
                      <a16:colId xmlns:a16="http://schemas.microsoft.com/office/drawing/2014/main" val="2019124273"/>
                    </a:ext>
                  </a:extLst>
                </a:gridCol>
                <a:gridCol w="976175">
                  <a:extLst>
                    <a:ext uri="{9D8B030D-6E8A-4147-A177-3AD203B41FA5}">
                      <a16:colId xmlns:a16="http://schemas.microsoft.com/office/drawing/2014/main" val="3612780894"/>
                    </a:ext>
                  </a:extLst>
                </a:gridCol>
                <a:gridCol w="976175">
                  <a:extLst>
                    <a:ext uri="{9D8B030D-6E8A-4147-A177-3AD203B41FA5}">
                      <a16:colId xmlns:a16="http://schemas.microsoft.com/office/drawing/2014/main" val="1909754441"/>
                    </a:ext>
                  </a:extLst>
                </a:gridCol>
                <a:gridCol w="976175">
                  <a:extLst>
                    <a:ext uri="{9D8B030D-6E8A-4147-A177-3AD203B41FA5}">
                      <a16:colId xmlns:a16="http://schemas.microsoft.com/office/drawing/2014/main" val="4044361336"/>
                    </a:ext>
                  </a:extLst>
                </a:gridCol>
                <a:gridCol w="976175">
                  <a:extLst>
                    <a:ext uri="{9D8B030D-6E8A-4147-A177-3AD203B41FA5}">
                      <a16:colId xmlns:a16="http://schemas.microsoft.com/office/drawing/2014/main" val="2652775246"/>
                    </a:ext>
                  </a:extLst>
                </a:gridCol>
                <a:gridCol w="976175">
                  <a:extLst>
                    <a:ext uri="{9D8B030D-6E8A-4147-A177-3AD203B41FA5}">
                      <a16:colId xmlns:a16="http://schemas.microsoft.com/office/drawing/2014/main" val="680150904"/>
                    </a:ext>
                  </a:extLst>
                </a:gridCol>
                <a:gridCol w="976175">
                  <a:extLst>
                    <a:ext uri="{9D8B030D-6E8A-4147-A177-3AD203B41FA5}">
                      <a16:colId xmlns:a16="http://schemas.microsoft.com/office/drawing/2014/main" val="1795644772"/>
                    </a:ext>
                  </a:extLst>
                </a:gridCol>
                <a:gridCol w="917581">
                  <a:extLst>
                    <a:ext uri="{9D8B030D-6E8A-4147-A177-3AD203B41FA5}">
                      <a16:colId xmlns:a16="http://schemas.microsoft.com/office/drawing/2014/main" val="2884322285"/>
                    </a:ext>
                  </a:extLst>
                </a:gridCol>
                <a:gridCol w="901146">
                  <a:extLst>
                    <a:ext uri="{9D8B030D-6E8A-4147-A177-3AD203B41FA5}">
                      <a16:colId xmlns:a16="http://schemas.microsoft.com/office/drawing/2014/main" val="3860259948"/>
                    </a:ext>
                  </a:extLst>
                </a:gridCol>
              </a:tblGrid>
              <a:tr h="505239">
                <a:tc>
                  <a:txBody>
                    <a:bodyPr/>
                    <a:lstStyle/>
                    <a:p>
                      <a:pPr algn="ctr"/>
                      <a:endParaRPr lang="el-G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ΠΑΡΑΤΗΡΗΣΕΙΣ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662655"/>
                  </a:ext>
                </a:extLst>
              </a:tr>
              <a:tr h="505239"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Ψωμί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…/4/20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…/4/20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…/4/20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…/4/20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…/4/20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…/4/20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…/4/20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…/4/20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…/4/20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9436"/>
                  </a:ext>
                </a:extLst>
              </a:tr>
              <a:tr h="505239">
                <a:tc>
                  <a:txBody>
                    <a:bodyPr/>
                    <a:lstStyle/>
                    <a:p>
                      <a:r>
                        <a:rPr lang="el-GR" dirty="0"/>
                        <a:t>Με άπλυτα χέρια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5243310"/>
                  </a:ext>
                </a:extLst>
              </a:tr>
              <a:tr h="505239">
                <a:tc>
                  <a:txBody>
                    <a:bodyPr/>
                    <a:lstStyle/>
                    <a:p>
                      <a:r>
                        <a:rPr lang="el-GR" dirty="0"/>
                        <a:t>Με πλυμένα χέρια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2406191"/>
                  </a:ext>
                </a:extLst>
              </a:tr>
              <a:tr h="505239">
                <a:tc>
                  <a:txBody>
                    <a:bodyPr/>
                    <a:lstStyle/>
                    <a:p>
                      <a:r>
                        <a:rPr lang="el-GR" dirty="0"/>
                        <a:t>Με γάντια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3565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1739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EBE92-1D56-4CFE-870F-02F303602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CD560-CE09-45DA-A9F6-CBFEF19C5F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16288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(απάντηση στο αρχικό ερώτημα)</a:t>
            </a:r>
          </a:p>
          <a:p>
            <a:pPr marL="0" indent="0">
              <a:buNone/>
            </a:pPr>
            <a:r>
              <a:rPr lang="el-GR" dirty="0"/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57E8640-301B-487A-A1CA-EE284B605F94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14562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/>
              <a:t>ΣΥΜΠΕΡΑΣΜΑ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4F50C9A-391B-48FB-869F-6BF2215819E7}"/>
              </a:ext>
            </a:extLst>
          </p:cNvPr>
          <p:cNvSpPr txBox="1">
            <a:spLocks/>
          </p:cNvSpPr>
          <p:nvPr/>
        </p:nvSpPr>
        <p:spPr>
          <a:xfrm>
            <a:off x="742122" y="3800198"/>
            <a:ext cx="10611678" cy="168620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/>
              <a:t>Μπορείτε να γράψετε το συμπέρασμά σας κάτω από τον πίνακα παρατηρήσεων!</a:t>
            </a:r>
          </a:p>
          <a:p>
            <a:r>
              <a:rPr lang="el-GR" dirty="0"/>
              <a:t>Βέβαια, μπορείτε να χρησιμοποιήσετε το συγκεκριμένο αρχείο και να κάνετε σε αυτό όποιες αλλαγές χρειάζεται. Θυμηθείτε να το αποθηκεύετε κάθε φορά!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C5106F-C3EC-4CAF-9DFA-20CF11D38C83}"/>
              </a:ext>
            </a:extLst>
          </p:cNvPr>
          <p:cNvSpPr/>
          <p:nvPr/>
        </p:nvSpPr>
        <p:spPr>
          <a:xfrm>
            <a:off x="2196697" y="5323988"/>
            <a:ext cx="9253181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Θα χαρώ πολύ να δω τις απαντήσεις σας στο 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email</a:t>
            </a:r>
            <a:r>
              <a:rPr lang="el-GR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(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stellakourouzidou@gmail.com)</a:t>
            </a:r>
            <a:r>
              <a:rPr lang="el-GR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! Ή μπορείτε να τις στείλετε στον δάσκαλο /στη δασκάλα σας για να μου το στείλει! </a:t>
            </a:r>
            <a:endParaRPr lang="en-US" sz="4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489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small, table, white, sitting&#10;&#10;Description automatically generated">
            <a:extLst>
              <a:ext uri="{FF2B5EF4-FFF2-40B4-BE49-F238E27FC236}">
                <a16:creationId xmlns:a16="http://schemas.microsoft.com/office/drawing/2014/main" id="{D06D10FE-F585-4F93-A5C6-EB5E880CB0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179892"/>
            <a:ext cx="4029698" cy="512870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E89F834-5EDA-481C-B8E0-B90F4D01C4E3}"/>
              </a:ext>
            </a:extLst>
          </p:cNvPr>
          <p:cNvSpPr txBox="1"/>
          <p:nvPr/>
        </p:nvSpPr>
        <p:spPr>
          <a:xfrm>
            <a:off x="838200" y="5646460"/>
            <a:ext cx="2724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900" dirty="0" err="1">
                <a:hlinkClick r:id="rId3" tooltip="http://alookthroughmyeye.blogspot.com/2013/03/happy-easter-everyone.html"/>
              </a:rPr>
              <a:t>This</a:t>
            </a:r>
            <a:r>
              <a:rPr lang="el-GR" sz="900" dirty="0">
                <a:hlinkClick r:id="rId3" tooltip="http://alookthroughmyeye.blogspot.com/2013/03/happy-easter-everyone.html"/>
              </a:rPr>
              <a:t> Photo</a:t>
            </a:r>
            <a:r>
              <a:rPr lang="el-GR" sz="900" dirty="0"/>
              <a:t> </a:t>
            </a:r>
            <a:r>
              <a:rPr lang="el-GR" sz="900" dirty="0" err="1"/>
              <a:t>by</a:t>
            </a:r>
            <a:r>
              <a:rPr lang="el-GR" sz="900" dirty="0"/>
              <a:t> </a:t>
            </a:r>
            <a:r>
              <a:rPr lang="el-GR" sz="900" dirty="0" err="1"/>
              <a:t>Unknown</a:t>
            </a:r>
            <a:r>
              <a:rPr lang="el-GR" sz="900" dirty="0"/>
              <a:t> </a:t>
            </a:r>
            <a:r>
              <a:rPr lang="el-GR" sz="900" dirty="0" err="1"/>
              <a:t>Author</a:t>
            </a:r>
            <a:r>
              <a:rPr lang="el-GR" sz="900" dirty="0"/>
              <a:t> </a:t>
            </a:r>
            <a:r>
              <a:rPr lang="el-GR" sz="900" dirty="0" err="1"/>
              <a:t>is</a:t>
            </a:r>
            <a:r>
              <a:rPr lang="el-GR" sz="900" dirty="0"/>
              <a:t> </a:t>
            </a:r>
            <a:r>
              <a:rPr lang="el-GR" sz="900" dirty="0" err="1"/>
              <a:t>licensed</a:t>
            </a:r>
            <a:r>
              <a:rPr lang="el-GR" sz="900" dirty="0"/>
              <a:t> </a:t>
            </a:r>
            <a:r>
              <a:rPr lang="el-GR" sz="900" dirty="0" err="1"/>
              <a:t>under</a:t>
            </a:r>
            <a:r>
              <a:rPr lang="el-GR" sz="900" dirty="0"/>
              <a:t> </a:t>
            </a:r>
            <a:r>
              <a:rPr lang="el-GR" sz="900" dirty="0">
                <a:hlinkClick r:id="rId4" tooltip="https://creativecommons.org/licenses/by-nc-sa/3.0/"/>
              </a:rPr>
              <a:t>CC BY-SA-NC</a:t>
            </a:r>
            <a:endParaRPr lang="el-GR" sz="9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10A25DF-83C3-454A-8994-302C2A1C4B81}"/>
              </a:ext>
            </a:extLst>
          </p:cNvPr>
          <p:cNvSpPr/>
          <p:nvPr/>
        </p:nvSpPr>
        <p:spPr>
          <a:xfrm>
            <a:off x="3562350" y="842208"/>
            <a:ext cx="7751416" cy="313932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Καλό Πάσχα!!!</a:t>
            </a:r>
          </a:p>
          <a:p>
            <a:pPr algn="ctr"/>
            <a:r>
              <a:rPr lang="el-GR" sz="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Να προσέχετε και να </a:t>
            </a:r>
          </a:p>
          <a:p>
            <a:pPr algn="ctr"/>
            <a:r>
              <a:rPr lang="el-GR" sz="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περάσετε όμορφα!</a:t>
            </a:r>
            <a:endParaRPr lang="en-US" sz="6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1014AD-31D7-4333-ABD9-6C6ADED01996}"/>
              </a:ext>
            </a:extLst>
          </p:cNvPr>
          <p:cNvSpPr/>
          <p:nvPr/>
        </p:nvSpPr>
        <p:spPr>
          <a:xfrm>
            <a:off x="5434965" y="4819640"/>
            <a:ext cx="446083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4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Με πολλή αγάπη, </a:t>
            </a:r>
          </a:p>
          <a:p>
            <a:pPr algn="ctr"/>
            <a:r>
              <a:rPr lang="el-GR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Στέλλα </a:t>
            </a:r>
            <a:r>
              <a:rPr lang="el-GR" sz="40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Κουρουζίδου</a:t>
            </a:r>
            <a:endParaRPr lang="en-US" sz="4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30389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21C1A2BCB3A44CB061C57D167C167B" ma:contentTypeVersion="32" ma:contentTypeDescription="Create a new document." ma:contentTypeScope="" ma:versionID="bcedcd6e601a42773734dbd20c974f15">
  <xsd:schema xmlns:xsd="http://www.w3.org/2001/XMLSchema" xmlns:xs="http://www.w3.org/2001/XMLSchema" xmlns:p="http://schemas.microsoft.com/office/2006/metadata/properties" xmlns:ns3="dd6ad163-8c3c-4529-b686-535d9562c5ac" xmlns:ns4="53d68eba-e725-4c37-a3ac-804bc298bbc8" targetNamespace="http://schemas.microsoft.com/office/2006/metadata/properties" ma:root="true" ma:fieldsID="ff6836564f561e3587e7e924f0e34c12" ns3:_="" ns4:_="">
    <xsd:import namespace="dd6ad163-8c3c-4529-b686-535d9562c5ac"/>
    <xsd:import namespace="53d68eba-e725-4c37-a3ac-804bc298bbc8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6ad163-8c3c-4529-b686-535d9562c5ac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CultureName" ma:index="10" nillable="true" ma:displayName="Culture Name" ma:internalName="CultureName">
      <xsd:simpleType>
        <xsd:restriction base="dms:Text"/>
      </xsd:simpleType>
    </xsd:element>
    <xsd:element name="AppVersion" ma:index="11" nillable="true" ma:displayName="App Version" ma:internalName="AppVersion">
      <xsd:simpleType>
        <xsd:restriction base="dms:Text"/>
      </xsd:simpleType>
    </xsd:element>
    <xsd:element name="TeamsChannelId" ma:index="12" nillable="true" ma:displayName="Teams Channel Id" ma:internalName="TeamsChannelId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4" nillable="true" ma:displayName="Math Settings" ma:internalName="Math_Settings">
      <xsd:simpleType>
        <xsd:restriction base="dms:Text"/>
      </xsd:simpleType>
    </xsd:element>
    <xsd:element name="DefaultSectionNames" ma:index="1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6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17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8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9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22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3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4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5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IsNotebookLocked" ma:index="27" nillable="true" ma:displayName="Is Notebook Locked" ma:internalName="IsNotebookLocked">
      <xsd:simpleType>
        <xsd:restriction base="dms:Boolean"/>
      </xsd:simpleType>
    </xsd:element>
    <xsd:element name="MediaServiceMetadata" ma:index="3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4" nillable="true" ma:displayName="Tags" ma:internalName="MediaServiceAutoTags" ma:readOnly="true">
      <xsd:simpleType>
        <xsd:restriction base="dms:Text"/>
      </xsd:simpleType>
    </xsd:element>
    <xsd:element name="MediaServiceGenerationTime" ma:index="3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3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d68eba-e725-4c37-a3ac-804bc298bbc8" elementFormDefault="qualified">
    <xsd:import namespace="http://schemas.microsoft.com/office/2006/documentManagement/types"/>
    <xsd:import namespace="http://schemas.microsoft.com/office/infopath/2007/PartnerControls"/>
    <xsd:element name="SharedWithUsers" ma:index="2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3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vited_Teachers xmlns="dd6ad163-8c3c-4529-b686-535d9562c5ac" xsi:nil="true"/>
    <Self_Registration_Enabled xmlns="dd6ad163-8c3c-4529-b686-535d9562c5ac" xsi:nil="true"/>
    <Teachers xmlns="dd6ad163-8c3c-4529-b686-535d9562c5ac">
      <UserInfo>
        <DisplayName/>
        <AccountId xsi:nil="true"/>
        <AccountType/>
      </UserInfo>
    </Teachers>
    <LMS_Mappings xmlns="dd6ad163-8c3c-4529-b686-535d9562c5ac" xsi:nil="true"/>
    <Invited_Students xmlns="dd6ad163-8c3c-4529-b686-535d9562c5ac" xsi:nil="true"/>
    <Math_Settings xmlns="dd6ad163-8c3c-4529-b686-535d9562c5ac" xsi:nil="true"/>
    <Templates xmlns="dd6ad163-8c3c-4529-b686-535d9562c5ac" xsi:nil="true"/>
    <Students xmlns="dd6ad163-8c3c-4529-b686-535d9562c5ac">
      <UserInfo>
        <DisplayName/>
        <AccountId xsi:nil="true"/>
        <AccountType/>
      </UserInfo>
    </Students>
    <AppVersion xmlns="dd6ad163-8c3c-4529-b686-535d9562c5ac" xsi:nil="true"/>
    <TeamsChannelId xmlns="dd6ad163-8c3c-4529-b686-535d9562c5ac" xsi:nil="true"/>
    <IsNotebookLocked xmlns="dd6ad163-8c3c-4529-b686-535d9562c5ac" xsi:nil="true"/>
    <Student_Groups xmlns="dd6ad163-8c3c-4529-b686-535d9562c5ac">
      <UserInfo>
        <DisplayName/>
        <AccountId xsi:nil="true"/>
        <AccountType/>
      </UserInfo>
    </Student_Groups>
    <Distribution_Groups xmlns="dd6ad163-8c3c-4529-b686-535d9562c5ac" xsi:nil="true"/>
    <Is_Collaboration_Space_Locked xmlns="dd6ad163-8c3c-4529-b686-535d9562c5ac" xsi:nil="true"/>
    <CultureName xmlns="dd6ad163-8c3c-4529-b686-535d9562c5ac" xsi:nil="true"/>
    <Owner xmlns="dd6ad163-8c3c-4529-b686-535d9562c5ac">
      <UserInfo>
        <DisplayName/>
        <AccountId xsi:nil="true"/>
        <AccountType/>
      </UserInfo>
    </Owner>
    <DefaultSectionNames xmlns="dd6ad163-8c3c-4529-b686-535d9562c5ac" xsi:nil="true"/>
    <Has_Teacher_Only_SectionGroup xmlns="dd6ad163-8c3c-4529-b686-535d9562c5ac" xsi:nil="true"/>
    <NotebookType xmlns="dd6ad163-8c3c-4529-b686-535d9562c5ac" xsi:nil="true"/>
    <FolderType xmlns="dd6ad163-8c3c-4529-b686-535d9562c5ac" xsi:nil="true"/>
  </documentManagement>
</p:properties>
</file>

<file path=customXml/itemProps1.xml><?xml version="1.0" encoding="utf-8"?>
<ds:datastoreItem xmlns:ds="http://schemas.openxmlformats.org/officeDocument/2006/customXml" ds:itemID="{48CB09B1-F24E-497A-973B-9CCE36AD59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d6ad163-8c3c-4529-b686-535d9562c5ac"/>
    <ds:schemaRef ds:uri="53d68eba-e725-4c37-a3ac-804bc298bb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FBB06C-8D9A-4350-B80F-A1DD098CE3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BA6DB0-B35C-4640-90F8-AD31123F6BED}">
  <ds:schemaRefs>
    <ds:schemaRef ds:uri="http://schemas.microsoft.com/office/2006/metadata/properties"/>
    <ds:schemaRef ds:uri="http://schemas.microsoft.com/office/infopath/2007/PartnerControls"/>
    <ds:schemaRef ds:uri="dd6ad163-8c3c-4529-b686-535d9562c5a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447</Words>
  <Application>Microsoft Office PowerPoint</Application>
  <PresentationFormat>Widescreen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Πόσο καθαρά είναι τα χέρια σου;</vt:lpstr>
      <vt:lpstr>Ερώτημα</vt:lpstr>
      <vt:lpstr>ΥΛΙΚΑ</vt:lpstr>
      <vt:lpstr>ΕΚΤΕΛΕΣΗ ΠΕΙΡΑΜΑΤΟΣ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Πόσο καθαρά είναι τα χέρια σου;</dc:title>
  <dc:creator>Stella Kourouzidou</dc:creator>
  <cp:lastModifiedBy>Stella Kourouzidou</cp:lastModifiedBy>
  <cp:revision>9</cp:revision>
  <dcterms:created xsi:type="dcterms:W3CDTF">2020-04-12T13:06:19Z</dcterms:created>
  <dcterms:modified xsi:type="dcterms:W3CDTF">2020-04-12T14:54:50Z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0x0101006521C1A2BCB3A44CB061C57D167C167B</vt:lpwstr>
  </property>
</Properties>
</file>