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57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49E5A4-4E5E-4A1C-9732-A056BA5D023B}" v="1" dt="2020-04-12T14:54:24.5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53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lla Kourouzidou" userId="5a36f855-0291-4fad-ad20-92dda2904fc7" providerId="ADAL" clId="{3749E5A4-4E5E-4A1C-9732-A056BA5D023B}"/>
    <pc:docChg chg="custSel modSld">
      <pc:chgData name="Stella Kourouzidou" userId="5a36f855-0291-4fad-ad20-92dda2904fc7" providerId="ADAL" clId="{3749E5A4-4E5E-4A1C-9732-A056BA5D023B}" dt="2020-04-12T14:54:45.182" v="16" actId="207"/>
      <pc:docMkLst>
        <pc:docMk/>
      </pc:docMkLst>
      <pc:sldChg chg="modSp">
        <pc:chgData name="Stella Kourouzidou" userId="5a36f855-0291-4fad-ad20-92dda2904fc7" providerId="ADAL" clId="{3749E5A4-4E5E-4A1C-9732-A056BA5D023B}" dt="2020-04-12T14:54:45.182" v="16" actId="207"/>
        <pc:sldMkLst>
          <pc:docMk/>
          <pc:sldMk cId="2561739861" sldId="260"/>
        </pc:sldMkLst>
        <pc:graphicFrameChg chg="mod modGraphic">
          <ac:chgData name="Stella Kourouzidou" userId="5a36f855-0291-4fad-ad20-92dda2904fc7" providerId="ADAL" clId="{3749E5A4-4E5E-4A1C-9732-A056BA5D023B}" dt="2020-04-12T14:54:45.182" v="16" actId="207"/>
          <ac:graphicFrameMkLst>
            <pc:docMk/>
            <pc:sldMk cId="2561739861" sldId="260"/>
            <ac:graphicFrameMk id="9" creationId="{01F7DBFA-32E6-468D-AAD9-F57DC45EF7D6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70E42A-BA56-48B7-86A7-5E9B0C15FA1D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B5735-9CFE-42DA-B97B-8EDA5F293A7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055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9A9AA-1DD7-4A03-83EC-63C52B303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DB6B8F-066B-4C82-83BB-511491A27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26100-B37F-4B08-855D-304CC416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B7B37-DF05-418B-8E2B-EAE8ED0F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8BF19-CA49-4CD6-B4EF-6600750F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41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B6AB-37FF-4477-A722-35343FF28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9AD489-0DFC-4A52-89C2-D20A05CB3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B4DDA-F1C0-488A-8F72-F4459571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FEC04-3BF1-4EF2-B6A9-28E26100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39D00-A7A1-44DD-AA9B-7B4119F38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2665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9C1D28-C1FA-423C-A2DA-141710B1C4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5D608-D970-4927-BD5B-9D4D11553D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742CB-6B00-4CF6-84CD-D7B83A92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50CC9-00F4-4D46-A2BE-0BB2C500B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211D8-7CB9-4A70-AFD2-BE3DF1F9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42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5EEC1-C82D-4D4F-A3BF-22C2391B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6EBFD-0F65-4B89-8AD2-2DA179444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019FD-50C3-4BD6-A0B7-EA340DA8B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0257-5E2D-43BF-B2E1-479C8B58D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18DB8-5961-4440-8CC0-85596744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1878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B6D4-A8C8-457D-9613-FA8EA388F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6BA91-186E-4218-9D5D-8EB55D9A8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1B674-FC82-4DA4-86E0-309507B2A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7CD1C-7D63-4098-9870-3B7B4CA3B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017AE-5091-4497-8D4C-5B9E4F1D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06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685E7-423A-46F3-A08C-3F88F801D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D1CAA-C04A-4BFA-BC03-A49A6A3FB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1EE4D-64E5-4934-9171-EF109EF9B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B54F1-A99A-486C-B28A-6359EA236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0039BE-3B8E-41CD-AD32-EDA7C46A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F666F-D055-49DC-A216-ADB13191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72672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D58A5-DC50-48E2-885F-489049D4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6B40F-DBB4-46B2-A13D-A624625EF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B81B5-01E5-477F-8798-39C484CE6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8ADB0D-4BE0-4749-A20E-013F532930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400CE-E133-4B91-A10F-763A9EC7C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635587-F86D-4F6C-A46A-8FF0178E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551BD8-D78D-4908-A309-E00AFFAAF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886C45-AD9F-48E0-AFBB-89F61E9D6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14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E1063-E3A0-4CDE-AD4C-38865A7C4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5774E-46CD-4DA7-BE78-51E2977D1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E86E0C-1990-48E1-BD29-D627F9A7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89629F-F154-4356-B7F8-F06B34D1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5507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2E5883-858A-47E7-A5C5-1CD29F762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8F713-5D55-4EDF-AB15-4AE15780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E21AC-46B5-4F0C-8938-46931B232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05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90B7C-FC85-42CD-BC07-43016143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B06E-22EE-4BFD-A86B-DA0D53DBE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0A0765-BED9-4449-8B4A-38EA2466C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4005EE-1BE7-48D7-9C97-B96020EFF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B349C-C999-40C0-AFFE-6FC110EFD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818E5-2EF6-4EB7-AD75-6AA5C102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88932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E596-FC96-4FF3-B4E1-B8E571D2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5F4681-3137-4A42-A6FD-036FBBE38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DC6262-C2FA-4A9B-9C67-876A294E1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4F9ED-9018-47A5-AA8A-6E21B23B5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F3E01-7AF2-4D43-A1CB-60F3B4D1A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6570A-6EE0-453B-B861-B7AEA6D1D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198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729FCB-D6F2-4088-A94A-ED89B7C13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413F9-0958-46D2-A9B0-1876178023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6B2F0-8768-4900-91DD-9A0BE18F6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1B6C6-8285-49DC-9ECB-004DFCF3615C}" type="datetimeFigureOut">
              <a:rPr lang="el-GR" smtClean="0"/>
              <a:t>12/4/2020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A9F1B-A226-4ED6-9499-0148D318F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6E4A4-B0CC-46B8-A4C9-A6DE9957B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F1566-0CE9-4DB7-9A67-1832134409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5314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ttchildren.org/posts/camp-little-victors/dirty-hand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erley.dudley.sch.uk/scienc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lookthroughmyeye.blogspot.com/2013/03/happy-easter-everyone.html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AAD03-4EB9-456A-A2F3-4DD4354C0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l-GR" sz="72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Πόσο καθαρά είναι τα χέρια σου;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A1E6B-F6B5-498A-AC79-F62A2C217B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l-GR" dirty="0"/>
              <a:t>Από: </a:t>
            </a:r>
            <a:endParaRPr lang="el-GR" dirty="0">
              <a:hlinkClick r:id="rId2"/>
            </a:endParaRPr>
          </a:p>
          <a:p>
            <a:r>
              <a:rPr lang="en-US" dirty="0">
                <a:hlinkClick r:id="rId2"/>
              </a:rPr>
              <a:t>https://www.mottchildren.org/posts/camp-little-victors/dirty-hands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132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DFB85-6256-4F40-8199-27769892024A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>
                <a:solidFill>
                  <a:schemeClr val="lt1"/>
                </a:solidFill>
              </a:rPr>
              <a:t>Ερώτημα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302FD-148A-4777-89DA-7042DF20C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75" y="1825625"/>
            <a:ext cx="11357112" cy="16033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5400" dirty="0"/>
              <a:t>Η καθαριότητα των χεριών επηρεάζει την ανάπτυξη μικροβίων;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3D63D50-A0EA-4FCD-A192-F92C3B3DD433}"/>
              </a:ext>
            </a:extLst>
          </p:cNvPr>
          <p:cNvSpPr txBox="1">
            <a:spLocks/>
          </p:cNvSpPr>
          <p:nvPr/>
        </p:nvSpPr>
        <p:spPr>
          <a:xfrm>
            <a:off x="871331" y="3439077"/>
            <a:ext cx="10515600" cy="13255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l-GR" dirty="0"/>
              <a:t>Υπόθεση</a:t>
            </a:r>
          </a:p>
        </p:txBody>
      </p:sp>
      <p:pic>
        <p:nvPicPr>
          <p:cNvPr id="12" name="Picture 11" descr="A picture containing room&#10;&#10;Description automatically generated">
            <a:extLst>
              <a:ext uri="{FF2B5EF4-FFF2-40B4-BE49-F238E27FC236}">
                <a16:creationId xmlns:a16="http://schemas.microsoft.com/office/drawing/2014/main" id="{CB630EAB-C45B-459F-BC80-6951D41A1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12416" y="3216759"/>
            <a:ext cx="4116027" cy="2399541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D7642C3-F3D3-4A2B-9FF7-8D6C561353B7}"/>
              </a:ext>
            </a:extLst>
          </p:cNvPr>
          <p:cNvSpPr txBox="1">
            <a:spLocks/>
          </p:cNvSpPr>
          <p:nvPr/>
        </p:nvSpPr>
        <p:spPr>
          <a:xfrm>
            <a:off x="871331" y="4955071"/>
            <a:ext cx="11357112" cy="16033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sz="5400" dirty="0"/>
              <a:t>Αν………….., τότε……………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sz="5400" dirty="0"/>
              <a:t>π.χ. Αν τα χέρια μου είναι καθαρά, τότε στο φαγητό μου δε θα αναπτυχθούν μικρόβια.</a:t>
            </a:r>
          </a:p>
        </p:txBody>
      </p:sp>
    </p:spTree>
    <p:extLst>
      <p:ext uri="{BB962C8B-B14F-4D97-AF65-F5344CB8AC3E}">
        <p14:creationId xmlns:p14="http://schemas.microsoft.com/office/powerpoint/2010/main" val="191729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3549-86B0-40FB-8369-3294956C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ΥΛΙΚΑ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F05A4-EB63-4B72-9917-E635CE8A6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65714"/>
          </a:xfrm>
        </p:spPr>
        <p:txBody>
          <a:bodyPr/>
          <a:lstStyle/>
          <a:p>
            <a:r>
              <a:rPr lang="el-GR" dirty="0"/>
              <a:t>3 φέτες ψωμί τύπου «τοστ» (σπιτικό ή από φούρνο)</a:t>
            </a:r>
          </a:p>
          <a:p>
            <a:r>
              <a:rPr lang="el-GR" dirty="0"/>
              <a:t>3 σακουλάκια διαφανή, που κλείνουν</a:t>
            </a:r>
          </a:p>
          <a:p>
            <a:r>
              <a:rPr lang="el-GR" dirty="0"/>
              <a:t>γάντια μιας χρήσης</a:t>
            </a:r>
            <a:endParaRPr lang="en-US" dirty="0"/>
          </a:p>
        </p:txBody>
      </p:sp>
      <p:pic>
        <p:nvPicPr>
          <p:cNvPr id="2050" name="Picture 2" descr="100Pcs Transparent Bag Resealable Plastic Food Container Bags Self ...">
            <a:extLst>
              <a:ext uri="{FF2B5EF4-FFF2-40B4-BE49-F238E27FC236}">
                <a16:creationId xmlns:a16="http://schemas.microsoft.com/office/drawing/2014/main" id="{0A3635BD-81D0-4A91-B6E2-FCBED1ABC3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0"/>
          <a:stretch/>
        </p:blipFill>
        <p:spPr bwMode="auto">
          <a:xfrm>
            <a:off x="5024437" y="4378118"/>
            <a:ext cx="2143125" cy="176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3 Slices Bread On White Background Stock Photo (Edit Now) 1567427959">
            <a:extLst>
              <a:ext uri="{FF2B5EF4-FFF2-40B4-BE49-F238E27FC236}">
                <a16:creationId xmlns:a16="http://schemas.microsoft.com/office/drawing/2014/main" id="{302B523A-371A-4E96-B2E8-EDA195703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929" y="4146673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hina Clear Disposable Vinyl Gloves, Single Use Vinyl Gloves, One ...">
            <a:extLst>
              <a:ext uri="{FF2B5EF4-FFF2-40B4-BE49-F238E27FC236}">
                <a16:creationId xmlns:a16="http://schemas.microsoft.com/office/drawing/2014/main" id="{C5382AC3-C365-472F-AD5B-0FA9B85DC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946" y="410854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76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3549-86B0-40FB-8369-3294956C7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45623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l-GR" dirty="0"/>
              <a:t>ΕΚΤΕΛΕΣΗ ΠΕΙΡΑΜΑΤΟΣ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F05A4-EB63-4B72-9917-E635CE8A6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1628638"/>
            <a:ext cx="11075505" cy="341312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l-GR" dirty="0"/>
              <a:t>Ονομάστε τα σακούλια</a:t>
            </a:r>
            <a:r>
              <a:rPr lang="el-GR" dirty="0">
                <a:highlight>
                  <a:srgbClr val="FFFF00"/>
                </a:highlight>
              </a:rPr>
              <a:t>: «με άπλυτα χέρια», «με πλυμένα χέρια», «με γάντια»</a:t>
            </a:r>
            <a:r>
              <a:rPr lang="el-GR" dirty="0"/>
              <a:t>.</a:t>
            </a:r>
          </a:p>
          <a:p>
            <a:pPr marL="514350" indent="-514350" algn="just">
              <a:buAutoNum type="arabicPeriod"/>
            </a:pPr>
            <a:r>
              <a:rPr lang="el-GR" dirty="0"/>
              <a:t>Αγγίξτε στα παιχνίδια σας. Αγγίξτε στο πληκτρολόγιο του υπολογιστή σας ή/και στο </a:t>
            </a:r>
            <a:r>
              <a:rPr lang="el-GR" dirty="0" err="1"/>
              <a:t>τάμπλετ</a:t>
            </a:r>
            <a:r>
              <a:rPr lang="el-GR" dirty="0"/>
              <a:t> σας ή/και σε κινητό.</a:t>
            </a:r>
            <a:r>
              <a:rPr lang="en-US" dirty="0"/>
              <a:t> </a:t>
            </a:r>
            <a:r>
              <a:rPr lang="el-GR" dirty="0"/>
              <a:t>Αγγίξτε αν θέλετε και στο πάτωμα. ΧΩΡΙΣ ΝΑ ΠΛΥΘΕΙΤΕ πάρτε μια φέτα ψωμί, ΑΓΓΙΞΤΕ ΤΗΝ και βάλτε την στο σακούλι που γράφει «με άπλυτα χέρια». Κλείστε το σακούλι.</a:t>
            </a:r>
          </a:p>
          <a:p>
            <a:pPr marL="514350" indent="-514350">
              <a:buAutoNum type="arabicPeriod"/>
            </a:pPr>
            <a:r>
              <a:rPr lang="el-GR" dirty="0"/>
              <a:t>Πλύνετε τα χέρια σας με νερό και σαπούνι. Πάρτε με τα χέρια σας μια φέτα ψωμί και βάλτε τη στο σακούλι που γράφει «με πλυμένα χέρια». Κλείστε το σακούλι.</a:t>
            </a:r>
          </a:p>
          <a:p>
            <a:pPr marL="514350" indent="-514350">
              <a:buAutoNum type="arabicPeriod"/>
            </a:pPr>
            <a:r>
              <a:rPr lang="el-GR" dirty="0"/>
              <a:t>Φορέστε γάντια και πάρτε με τα χέρια σας μια φέτα ψωμί και βάλτε την στο 3</a:t>
            </a:r>
            <a:r>
              <a:rPr lang="el-GR" baseline="30000" dirty="0"/>
              <a:t>ο</a:t>
            </a:r>
            <a:r>
              <a:rPr lang="el-GR" dirty="0"/>
              <a:t> σακούλι (ή χωρίς να αγγίξετε με τα χέρια σας στη φέτα βάλτε την απευθείας στο σακούλι – π.χ. χρησιμοποιήστε το σακούλι βάζοντας το στο χέρι σας από την εξωτερική πλευρά – σαν γάντι). Κλείστε το σακούλι.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l-GR" dirty="0"/>
              <a:t>Τοποθετήστε τα τρία σακούλια σε ένα σημείο μέσα στο σπίτι. Μην τα ανοίξετε μέχρι να ολοκληρωθεί το πείραμα.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617644C-31E9-49ED-8636-1D8D24D8B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83" y="51683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BA687A55-AC8B-47B8-8C3C-AFAB8718E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53" b="12730"/>
          <a:stretch>
            <a:fillRect/>
          </a:stretch>
        </p:blipFill>
        <p:spPr bwMode="auto">
          <a:xfrm>
            <a:off x="4214191" y="4439710"/>
            <a:ext cx="4810539" cy="2246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57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B3FC7-13EB-4041-88BF-14AB794AD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362AC-64CE-45BA-8736-344A841D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57332"/>
          </a:xfrm>
        </p:spPr>
        <p:txBody>
          <a:bodyPr>
            <a:normAutofit/>
          </a:bodyPr>
          <a:lstStyle/>
          <a:p>
            <a:r>
              <a:rPr lang="el-GR" dirty="0"/>
              <a:t>Μπορείτε να αντιγράψετε τον πιο κάτω πίνακα σε ένα τετράδιο ή σε ένα φύλλο χαρτί ώστε να τον συμπληρώνετε καθημερινά: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B6AB03D-605F-4A70-90B1-13C9E4BEC62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45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ΚΑΤΑΓΡΑΦΗ ΠΑΡΑΤΗΡΗΣΕΩΝ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E0E6A0-6846-4EA5-8290-C88C781440B3}"/>
              </a:ext>
            </a:extLst>
          </p:cNvPr>
          <p:cNvSpPr txBox="1"/>
          <p:nvPr/>
        </p:nvSpPr>
        <p:spPr>
          <a:xfrm>
            <a:off x="3458818" y="2639345"/>
            <a:ext cx="6546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Ποια φέτα ψωμί αλλάζει;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Πώς αλλάζει;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«Μεγαλώνει» αυτή η αλλαγή;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Μπορείτε αν θέλετε να βγάζετε φωτογραφίες κάθε μέρα. 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01F7DBFA-32E6-468D-AAD9-F57DC45EF7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741852"/>
              </p:ext>
            </p:extLst>
          </p:nvPr>
        </p:nvGraphicFramePr>
        <p:xfrm>
          <a:off x="838200" y="4075044"/>
          <a:ext cx="10691189" cy="2526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9237">
                  <a:extLst>
                    <a:ext uri="{9D8B030D-6E8A-4147-A177-3AD203B41FA5}">
                      <a16:colId xmlns:a16="http://schemas.microsoft.com/office/drawing/2014/main" val="975320117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2019124273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3612780894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1909754441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4044361336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2652775246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680150904"/>
                    </a:ext>
                  </a:extLst>
                </a:gridCol>
                <a:gridCol w="976175">
                  <a:extLst>
                    <a:ext uri="{9D8B030D-6E8A-4147-A177-3AD203B41FA5}">
                      <a16:colId xmlns:a16="http://schemas.microsoft.com/office/drawing/2014/main" val="1795644772"/>
                    </a:ext>
                  </a:extLst>
                </a:gridCol>
                <a:gridCol w="917581">
                  <a:extLst>
                    <a:ext uri="{9D8B030D-6E8A-4147-A177-3AD203B41FA5}">
                      <a16:colId xmlns:a16="http://schemas.microsoft.com/office/drawing/2014/main" val="2884322285"/>
                    </a:ext>
                  </a:extLst>
                </a:gridCol>
                <a:gridCol w="901146">
                  <a:extLst>
                    <a:ext uri="{9D8B030D-6E8A-4147-A177-3AD203B41FA5}">
                      <a16:colId xmlns:a16="http://schemas.microsoft.com/office/drawing/2014/main" val="3860259948"/>
                    </a:ext>
                  </a:extLst>
                </a:gridCol>
              </a:tblGrid>
              <a:tr h="505239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ΠΑΡΑΤΗΡΗΣΕΙΣ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662655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pPr algn="ctr"/>
                      <a:r>
                        <a:rPr lang="el-GR" b="1" dirty="0"/>
                        <a:t>Ψωμί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/>
                        <a:t>…/4/20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9436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r>
                        <a:rPr lang="el-GR" dirty="0"/>
                        <a:t>Με άπλυτα χέρια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243310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r>
                        <a:rPr lang="el-GR" dirty="0"/>
                        <a:t>Με πλυμένα χέρια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406191"/>
                  </a:ext>
                </a:extLst>
              </a:tr>
              <a:tr h="505239">
                <a:tc>
                  <a:txBody>
                    <a:bodyPr/>
                    <a:lstStyle/>
                    <a:p>
                      <a:r>
                        <a:rPr lang="el-GR" dirty="0"/>
                        <a:t>Με γάντια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565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739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EBE92-1D56-4CFE-870F-02F30360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CD560-CE09-45DA-A9F6-CBFEF19C5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21628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(απάντηση στο αρχικό ερώτημα)</a:t>
            </a:r>
          </a:p>
          <a:p>
            <a:pPr marL="0" indent="0">
              <a:buNone/>
            </a:pPr>
            <a:r>
              <a:rPr lang="el-GR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57E8640-301B-487A-A1CA-EE284B605F9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1456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ΣΥΜΠΕΡΑΣΜΑ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4F50C9A-391B-48FB-869F-6BF2215819E7}"/>
              </a:ext>
            </a:extLst>
          </p:cNvPr>
          <p:cNvSpPr txBox="1">
            <a:spLocks/>
          </p:cNvSpPr>
          <p:nvPr/>
        </p:nvSpPr>
        <p:spPr>
          <a:xfrm>
            <a:off x="742122" y="3800198"/>
            <a:ext cx="10611678" cy="1686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Μπορείτε να γράψετε το συμπέρασμά σας κάτω από τον πίνακα παρατηρήσεων!</a:t>
            </a:r>
          </a:p>
          <a:p>
            <a:r>
              <a:rPr lang="el-GR" dirty="0"/>
              <a:t>Βέβαια, μπορείτε να χρησιμοποιήσετε το συγκεκριμένο αρχείο και να κάνετε σε αυτό όποιες αλλαγές χρειάζεται. Θυμηθείτε να το αποθηκεύετε κάθε φορά!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C5106F-C3EC-4CAF-9DFA-20CF11D38C83}"/>
              </a:ext>
            </a:extLst>
          </p:cNvPr>
          <p:cNvSpPr/>
          <p:nvPr/>
        </p:nvSpPr>
        <p:spPr>
          <a:xfrm>
            <a:off x="2196697" y="5323988"/>
            <a:ext cx="9253181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Θα χαρώ πολύ να δω τις απαντήσεις σας στο </a:t>
            </a:r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email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</a:t>
            </a:r>
            <a:r>
              <a:rPr lang="en-US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stellakourouzidou@gmail.com)</a:t>
            </a:r>
            <a:r>
              <a:rPr lang="el-G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 Ή μπορείτε να τις στείλετε στον δάσκαλο /στη δασκάλα σας για να μου το στείλει! </a:t>
            </a:r>
            <a:endParaRPr lang="en-US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89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icture containing small, table, white, sitting&#10;&#10;Description automatically generated">
            <a:extLst>
              <a:ext uri="{FF2B5EF4-FFF2-40B4-BE49-F238E27FC236}">
                <a16:creationId xmlns:a16="http://schemas.microsoft.com/office/drawing/2014/main" id="{D06D10FE-F585-4F93-A5C6-EB5E880CB0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79892"/>
            <a:ext cx="4029698" cy="512870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89F834-5EDA-481C-B8E0-B90F4D01C4E3}"/>
              </a:ext>
            </a:extLst>
          </p:cNvPr>
          <p:cNvSpPr txBox="1"/>
          <p:nvPr/>
        </p:nvSpPr>
        <p:spPr>
          <a:xfrm>
            <a:off x="838200" y="5646460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00" dirty="0" err="1">
                <a:hlinkClick r:id="rId3" tooltip="http://alookthroughmyeye.blogspot.com/2013/03/happy-easter-everyone.html"/>
              </a:rPr>
              <a:t>This</a:t>
            </a:r>
            <a:r>
              <a:rPr lang="el-GR" sz="900" dirty="0">
                <a:hlinkClick r:id="rId3" tooltip="http://alookthroughmyeye.blogspot.com/2013/03/happy-easter-everyone.html"/>
              </a:rPr>
              <a:t> Photo</a:t>
            </a:r>
            <a:r>
              <a:rPr lang="el-GR" sz="900" dirty="0"/>
              <a:t> </a:t>
            </a:r>
            <a:r>
              <a:rPr lang="el-GR" sz="900" dirty="0" err="1"/>
              <a:t>by</a:t>
            </a:r>
            <a:r>
              <a:rPr lang="el-GR" sz="900" dirty="0"/>
              <a:t> </a:t>
            </a:r>
            <a:r>
              <a:rPr lang="el-GR" sz="900" dirty="0" err="1"/>
              <a:t>Unknown</a:t>
            </a:r>
            <a:r>
              <a:rPr lang="el-GR" sz="900" dirty="0"/>
              <a:t> </a:t>
            </a:r>
            <a:r>
              <a:rPr lang="el-GR" sz="900" dirty="0" err="1"/>
              <a:t>Author</a:t>
            </a:r>
            <a:r>
              <a:rPr lang="el-GR" sz="900" dirty="0"/>
              <a:t> </a:t>
            </a:r>
            <a:r>
              <a:rPr lang="el-GR" sz="900" dirty="0" err="1"/>
              <a:t>is</a:t>
            </a:r>
            <a:r>
              <a:rPr lang="el-GR" sz="900" dirty="0"/>
              <a:t> </a:t>
            </a:r>
            <a:r>
              <a:rPr lang="el-GR" sz="900" dirty="0" err="1"/>
              <a:t>licensed</a:t>
            </a:r>
            <a:r>
              <a:rPr lang="el-GR" sz="900" dirty="0"/>
              <a:t> </a:t>
            </a:r>
            <a:r>
              <a:rPr lang="el-GR" sz="900" dirty="0" err="1"/>
              <a:t>under</a:t>
            </a:r>
            <a:r>
              <a:rPr lang="el-GR" sz="900" dirty="0"/>
              <a:t> </a:t>
            </a:r>
            <a:r>
              <a:rPr lang="el-GR" sz="900" dirty="0">
                <a:hlinkClick r:id="rId4" tooltip="https://creativecommons.org/licenses/by-nc-sa/3.0/"/>
              </a:rPr>
              <a:t>CC BY-SA-NC</a:t>
            </a:r>
            <a:endParaRPr lang="el-GR" sz="9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0A25DF-83C3-454A-8994-302C2A1C4B81}"/>
              </a:ext>
            </a:extLst>
          </p:cNvPr>
          <p:cNvSpPr/>
          <p:nvPr/>
        </p:nvSpPr>
        <p:spPr>
          <a:xfrm>
            <a:off x="3562350" y="842208"/>
            <a:ext cx="7751416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Καλό Πάσχα!!!</a:t>
            </a:r>
          </a:p>
          <a:p>
            <a:pPr algn="ctr"/>
            <a:r>
              <a:rPr lang="el-G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Να προσέχετε και να </a:t>
            </a:r>
          </a:p>
          <a:p>
            <a:pPr algn="ctr"/>
            <a:r>
              <a:rPr lang="el-GR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περάσετε όμορφα!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1014AD-31D7-4333-ABD9-6C6ADED01996}"/>
              </a:ext>
            </a:extLst>
          </p:cNvPr>
          <p:cNvSpPr/>
          <p:nvPr/>
        </p:nvSpPr>
        <p:spPr>
          <a:xfrm>
            <a:off x="5434965" y="4819640"/>
            <a:ext cx="44608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4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Με πολλή αγάπη, </a:t>
            </a:r>
          </a:p>
          <a:p>
            <a:pPr algn="ctr"/>
            <a:r>
              <a:rPr lang="el-GR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Στέλλα </a:t>
            </a:r>
            <a:r>
              <a:rPr lang="el-GR" sz="40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Κουρουζίδου</a:t>
            </a:r>
            <a:endParaRPr lang="en-US" sz="4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038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21C1A2BCB3A44CB061C57D167C167B" ma:contentTypeVersion="32" ma:contentTypeDescription="Create a new document." ma:contentTypeScope="" ma:versionID="bcedcd6e601a42773734dbd20c974f15">
  <xsd:schema xmlns:xsd="http://www.w3.org/2001/XMLSchema" xmlns:xs="http://www.w3.org/2001/XMLSchema" xmlns:p="http://schemas.microsoft.com/office/2006/metadata/properties" xmlns:ns3="dd6ad163-8c3c-4529-b686-535d9562c5ac" xmlns:ns4="53d68eba-e725-4c37-a3ac-804bc298bbc8" targetNamespace="http://schemas.microsoft.com/office/2006/metadata/properties" ma:root="true" ma:fieldsID="ff6836564f561e3587e7e924f0e34c12" ns3:_="" ns4:_="">
    <xsd:import namespace="dd6ad163-8c3c-4529-b686-535d9562c5ac"/>
    <xsd:import namespace="53d68eba-e725-4c37-a3ac-804bc298bbc8"/>
    <xsd:element name="properties">
      <xsd:complexType>
        <xsd:sequence>
          <xsd:element name="documentManagement">
            <xsd:complexType>
              <xsd:all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6ad163-8c3c-4529-b686-535d9562c5a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Tags" ma:internalName="MediaServiceAutoTags" ma:readOnly="true">
      <xsd:simpleType>
        <xsd:restriction base="dms:Text"/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3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68eba-e725-4c37-a3ac-804bc298bbc8" elementFormDefault="qualified">
    <xsd:import namespace="http://schemas.microsoft.com/office/2006/documentManagement/types"/>
    <xsd:import namespace="http://schemas.microsoft.com/office/infopath/2007/PartnerControls"/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dd6ad163-8c3c-4529-b686-535d9562c5ac" xsi:nil="true"/>
    <Self_Registration_Enabled xmlns="dd6ad163-8c3c-4529-b686-535d9562c5ac" xsi:nil="true"/>
    <Teachers xmlns="dd6ad163-8c3c-4529-b686-535d9562c5ac">
      <UserInfo>
        <DisplayName/>
        <AccountId xsi:nil="true"/>
        <AccountType/>
      </UserInfo>
    </Teachers>
    <LMS_Mappings xmlns="dd6ad163-8c3c-4529-b686-535d9562c5ac" xsi:nil="true"/>
    <Invited_Students xmlns="dd6ad163-8c3c-4529-b686-535d9562c5ac" xsi:nil="true"/>
    <Math_Settings xmlns="dd6ad163-8c3c-4529-b686-535d9562c5ac" xsi:nil="true"/>
    <Templates xmlns="dd6ad163-8c3c-4529-b686-535d9562c5ac" xsi:nil="true"/>
    <Students xmlns="dd6ad163-8c3c-4529-b686-535d9562c5ac">
      <UserInfo>
        <DisplayName/>
        <AccountId xsi:nil="true"/>
        <AccountType/>
      </UserInfo>
    </Students>
    <AppVersion xmlns="dd6ad163-8c3c-4529-b686-535d9562c5ac" xsi:nil="true"/>
    <TeamsChannelId xmlns="dd6ad163-8c3c-4529-b686-535d9562c5ac" xsi:nil="true"/>
    <IsNotebookLocked xmlns="dd6ad163-8c3c-4529-b686-535d9562c5ac" xsi:nil="true"/>
    <Student_Groups xmlns="dd6ad163-8c3c-4529-b686-535d9562c5ac">
      <UserInfo>
        <DisplayName/>
        <AccountId xsi:nil="true"/>
        <AccountType/>
      </UserInfo>
    </Student_Groups>
    <Distribution_Groups xmlns="dd6ad163-8c3c-4529-b686-535d9562c5ac" xsi:nil="true"/>
    <Is_Collaboration_Space_Locked xmlns="dd6ad163-8c3c-4529-b686-535d9562c5ac" xsi:nil="true"/>
    <CultureName xmlns="dd6ad163-8c3c-4529-b686-535d9562c5ac" xsi:nil="true"/>
    <Owner xmlns="dd6ad163-8c3c-4529-b686-535d9562c5ac">
      <UserInfo>
        <DisplayName/>
        <AccountId xsi:nil="true"/>
        <AccountType/>
      </UserInfo>
    </Owner>
    <DefaultSectionNames xmlns="dd6ad163-8c3c-4529-b686-535d9562c5ac" xsi:nil="true"/>
    <Has_Teacher_Only_SectionGroup xmlns="dd6ad163-8c3c-4529-b686-535d9562c5ac" xsi:nil="true"/>
    <NotebookType xmlns="dd6ad163-8c3c-4529-b686-535d9562c5ac" xsi:nil="true"/>
    <FolderType xmlns="dd6ad163-8c3c-4529-b686-535d9562c5ac" xsi:nil="true"/>
  </documentManagement>
</p:properties>
</file>

<file path=customXml/itemProps1.xml><?xml version="1.0" encoding="utf-8"?>
<ds:datastoreItem xmlns:ds="http://schemas.openxmlformats.org/officeDocument/2006/customXml" ds:itemID="{48CB09B1-F24E-497A-973B-9CCE36AD59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d6ad163-8c3c-4529-b686-535d9562c5ac"/>
    <ds:schemaRef ds:uri="53d68eba-e725-4c37-a3ac-804bc298b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FBB06C-8D9A-4350-B80F-A1DD098CE3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BA6DB0-B35C-4640-90F8-AD31123F6BED}">
  <ds:schemaRefs>
    <ds:schemaRef ds:uri="http://schemas.microsoft.com/office/2006/metadata/properties"/>
    <ds:schemaRef ds:uri="http://schemas.microsoft.com/office/infopath/2007/PartnerControls"/>
    <ds:schemaRef ds:uri="dd6ad163-8c3c-4529-b686-535d9562c5a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447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Πόσο καθαρά είναι τα χέρια σου;</vt:lpstr>
      <vt:lpstr>Ερώτημα</vt:lpstr>
      <vt:lpstr>ΥΛΙΚΑ</vt:lpstr>
      <vt:lpstr>ΕΚΤΕΛΕΣΗ ΠΕΙΡΑΜΑΤΟΣ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Πόσο καθαρά είναι τα χέρια σου;</dc:title>
  <dc:creator>Stella Kourouzidou</dc:creator>
  <cp:lastModifiedBy>Stella Kourouzidou</cp:lastModifiedBy>
  <cp:revision>9</cp:revision>
  <dcterms:created xsi:type="dcterms:W3CDTF">2020-04-12T13:06:19Z</dcterms:created>
  <dcterms:modified xsi:type="dcterms:W3CDTF">2020-04-12T14:54:50Z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0x0101006521C1A2BCB3A44CB061C57D167C167B</vt:lpwstr>
  </property>
</Properties>
</file>