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814" r:id="rId5"/>
  </p:sldMasterIdLst>
  <p:notesMasterIdLst>
    <p:notesMasterId r:id="rId20"/>
  </p:notesMasterIdLst>
  <p:sldIdLst>
    <p:sldId id="260" r:id="rId6"/>
    <p:sldId id="257" r:id="rId7"/>
    <p:sldId id="264" r:id="rId8"/>
    <p:sldId id="265" r:id="rId9"/>
    <p:sldId id="266" r:id="rId10"/>
    <p:sldId id="269" r:id="rId11"/>
    <p:sldId id="268" r:id="rId12"/>
    <p:sldId id="270" r:id="rId13"/>
    <p:sldId id="273" r:id="rId14"/>
    <p:sldId id="271" r:id="rId15"/>
    <p:sldId id="274" r:id="rId16"/>
    <p:sldId id="272"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57617-FFA8-410D-B91C-A735B60859C6}" v="87" dt="2020-04-04T21:03:41.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la Kourouzidou" userId="5a36f855-0291-4fad-ad20-92dda2904fc7" providerId="ADAL" clId="{A0363A48-31E3-49C8-B139-C53EC86A38C3}"/>
    <pc:docChg chg="undo custSel addSld delSld modSld">
      <pc:chgData name="Stella Kourouzidou" userId="5a36f855-0291-4fad-ad20-92dda2904fc7" providerId="ADAL" clId="{A0363A48-31E3-49C8-B139-C53EC86A38C3}" dt="2020-04-04T21:08:44.664" v="1670" actId="20577"/>
      <pc:docMkLst>
        <pc:docMk/>
      </pc:docMkLst>
      <pc:sldChg chg="modSp">
        <pc:chgData name="Stella Kourouzidou" userId="5a36f855-0291-4fad-ad20-92dda2904fc7" providerId="ADAL" clId="{A0363A48-31E3-49C8-B139-C53EC86A38C3}" dt="2020-04-04T20:47:35.296" v="1044" actId="20577"/>
        <pc:sldMkLst>
          <pc:docMk/>
          <pc:sldMk cId="1624558265" sldId="260"/>
        </pc:sldMkLst>
        <pc:spChg chg="mod">
          <ac:chgData name="Stella Kourouzidou" userId="5a36f855-0291-4fad-ad20-92dda2904fc7" providerId="ADAL" clId="{A0363A48-31E3-49C8-B139-C53EC86A38C3}" dt="2020-04-04T20:47:35.296" v="1044" actId="20577"/>
          <ac:spMkLst>
            <pc:docMk/>
            <pc:sldMk cId="1624558265" sldId="260"/>
            <ac:spMk id="4" creationId="{57C15003-3F9E-4F8B-AD2A-743FD4904FA1}"/>
          </ac:spMkLst>
        </pc:spChg>
      </pc:sldChg>
      <pc:sldChg chg="del">
        <pc:chgData name="Stella Kourouzidou" userId="5a36f855-0291-4fad-ad20-92dda2904fc7" providerId="ADAL" clId="{A0363A48-31E3-49C8-B139-C53EC86A38C3}" dt="2020-04-04T20:00:06.392" v="0" actId="2696"/>
        <pc:sldMkLst>
          <pc:docMk/>
          <pc:sldMk cId="4005558002" sldId="262"/>
        </pc:sldMkLst>
      </pc:sldChg>
      <pc:sldChg chg="modSp">
        <pc:chgData name="Stella Kourouzidou" userId="5a36f855-0291-4fad-ad20-92dda2904fc7" providerId="ADAL" clId="{A0363A48-31E3-49C8-B139-C53EC86A38C3}" dt="2020-04-04T20:00:24.420" v="1" actId="1076"/>
        <pc:sldMkLst>
          <pc:docMk/>
          <pc:sldMk cId="3972167199" sldId="264"/>
        </pc:sldMkLst>
        <pc:grpChg chg="mod">
          <ac:chgData name="Stella Kourouzidou" userId="5a36f855-0291-4fad-ad20-92dda2904fc7" providerId="ADAL" clId="{A0363A48-31E3-49C8-B139-C53EC86A38C3}" dt="2020-04-04T20:00:24.420" v="1" actId="1076"/>
          <ac:grpSpMkLst>
            <pc:docMk/>
            <pc:sldMk cId="3972167199" sldId="264"/>
            <ac:grpSpMk id="31" creationId="{9BDD07A6-8DB6-4FA4-9534-D3895A48EBDF}"/>
          </ac:grpSpMkLst>
        </pc:grpChg>
      </pc:sldChg>
      <pc:sldChg chg="addSp modSp modAnim">
        <pc:chgData name="Stella Kourouzidou" userId="5a36f855-0291-4fad-ad20-92dda2904fc7" providerId="ADAL" clId="{A0363A48-31E3-49C8-B139-C53EC86A38C3}" dt="2020-04-04T20:33:39.645" v="700" actId="20577"/>
        <pc:sldMkLst>
          <pc:docMk/>
          <pc:sldMk cId="1726250536" sldId="265"/>
        </pc:sldMkLst>
        <pc:spChg chg="mod">
          <ac:chgData name="Stella Kourouzidou" userId="5a36f855-0291-4fad-ad20-92dda2904fc7" providerId="ADAL" clId="{A0363A48-31E3-49C8-B139-C53EC86A38C3}" dt="2020-04-04T20:29:25.948" v="411" actId="1076"/>
          <ac:spMkLst>
            <pc:docMk/>
            <pc:sldMk cId="1726250536" sldId="265"/>
            <ac:spMk id="2" creationId="{E54F235B-F122-4665-9836-FE1C4F561F35}"/>
          </ac:spMkLst>
        </pc:spChg>
        <pc:spChg chg="mod">
          <ac:chgData name="Stella Kourouzidou" userId="5a36f855-0291-4fad-ad20-92dda2904fc7" providerId="ADAL" clId="{A0363A48-31E3-49C8-B139-C53EC86A38C3}" dt="2020-04-04T20:33:39.645" v="700" actId="20577"/>
          <ac:spMkLst>
            <pc:docMk/>
            <pc:sldMk cId="1726250536" sldId="265"/>
            <ac:spMk id="3" creationId="{5969FCC5-1166-4C3F-8F3D-8D603AF6159C}"/>
          </ac:spMkLst>
        </pc:spChg>
        <pc:spChg chg="mod">
          <ac:chgData name="Stella Kourouzidou" userId="5a36f855-0291-4fad-ad20-92dda2904fc7" providerId="ADAL" clId="{A0363A48-31E3-49C8-B139-C53EC86A38C3}" dt="2020-04-04T20:09:16.998" v="55" actId="1076"/>
          <ac:spMkLst>
            <pc:docMk/>
            <pc:sldMk cId="1726250536" sldId="265"/>
            <ac:spMk id="4" creationId="{4258C9FF-88D2-4D08-8D1D-03B7DE932710}"/>
          </ac:spMkLst>
        </pc:spChg>
        <pc:spChg chg="mod">
          <ac:chgData name="Stella Kourouzidou" userId="5a36f855-0291-4fad-ad20-92dda2904fc7" providerId="ADAL" clId="{A0363A48-31E3-49C8-B139-C53EC86A38C3}" dt="2020-04-04T20:09:19.398" v="56" actId="1076"/>
          <ac:spMkLst>
            <pc:docMk/>
            <pc:sldMk cId="1726250536" sldId="265"/>
            <ac:spMk id="5" creationId="{D9910732-BE56-410B-AFF0-36F96AFECC23}"/>
          </ac:spMkLst>
        </pc:spChg>
        <pc:spChg chg="mod">
          <ac:chgData name="Stella Kourouzidou" userId="5a36f855-0291-4fad-ad20-92dda2904fc7" providerId="ADAL" clId="{A0363A48-31E3-49C8-B139-C53EC86A38C3}" dt="2020-04-04T20:09:21.119" v="57" actId="1076"/>
          <ac:spMkLst>
            <pc:docMk/>
            <pc:sldMk cId="1726250536" sldId="265"/>
            <ac:spMk id="11" creationId="{68E45AC2-7CA9-45C9-A94B-6C2F07767DBA}"/>
          </ac:spMkLst>
        </pc:spChg>
        <pc:spChg chg="mod">
          <ac:chgData name="Stella Kourouzidou" userId="5a36f855-0291-4fad-ad20-92dda2904fc7" providerId="ADAL" clId="{A0363A48-31E3-49C8-B139-C53EC86A38C3}" dt="2020-04-04T20:09:22.958" v="59" actId="1076"/>
          <ac:spMkLst>
            <pc:docMk/>
            <pc:sldMk cId="1726250536" sldId="265"/>
            <ac:spMk id="12" creationId="{D4B26506-98DF-4038-8C8F-9FCF880E254C}"/>
          </ac:spMkLst>
        </pc:spChg>
        <pc:spChg chg="mod">
          <ac:chgData name="Stella Kourouzidou" userId="5a36f855-0291-4fad-ad20-92dda2904fc7" providerId="ADAL" clId="{A0363A48-31E3-49C8-B139-C53EC86A38C3}" dt="2020-04-04T20:09:25.642" v="60" actId="1076"/>
          <ac:spMkLst>
            <pc:docMk/>
            <pc:sldMk cId="1726250536" sldId="265"/>
            <ac:spMk id="13" creationId="{719135F0-C5BA-4B71-8011-0C9F4FA7D433}"/>
          </ac:spMkLst>
        </pc:spChg>
        <pc:spChg chg="add mod">
          <ac:chgData name="Stella Kourouzidou" userId="5a36f855-0291-4fad-ad20-92dda2904fc7" providerId="ADAL" clId="{A0363A48-31E3-49C8-B139-C53EC86A38C3}" dt="2020-04-04T20:10:26.790" v="81" actId="1076"/>
          <ac:spMkLst>
            <pc:docMk/>
            <pc:sldMk cId="1726250536" sldId="265"/>
            <ac:spMk id="14" creationId="{B6AEC134-F3F4-49B9-B50B-BF25488054BA}"/>
          </ac:spMkLst>
        </pc:spChg>
        <pc:picChg chg="add mod">
          <ac:chgData name="Stella Kourouzidou" userId="5a36f855-0291-4fad-ad20-92dda2904fc7" providerId="ADAL" clId="{A0363A48-31E3-49C8-B139-C53EC86A38C3}" dt="2020-04-04T20:10:06.510" v="62" actId="1076"/>
          <ac:picMkLst>
            <pc:docMk/>
            <pc:sldMk cId="1726250536" sldId="265"/>
            <ac:picMk id="1026" creationId="{7925297F-B396-4363-A17E-B3757B1FD1E1}"/>
          </ac:picMkLst>
        </pc:picChg>
        <pc:picChg chg="mod">
          <ac:chgData name="Stella Kourouzidou" userId="5a36f855-0291-4fad-ad20-92dda2904fc7" providerId="ADAL" clId="{A0363A48-31E3-49C8-B139-C53EC86A38C3}" dt="2020-04-04T20:09:13.863" v="54" actId="1076"/>
          <ac:picMkLst>
            <pc:docMk/>
            <pc:sldMk cId="1726250536" sldId="265"/>
            <ac:picMk id="2052" creationId="{F8F9607C-8590-4775-9B26-576E24FB1B8D}"/>
          </ac:picMkLst>
        </pc:picChg>
        <pc:picChg chg="mod">
          <ac:chgData name="Stella Kourouzidou" userId="5a36f855-0291-4fad-ad20-92dda2904fc7" providerId="ADAL" clId="{A0363A48-31E3-49C8-B139-C53EC86A38C3}" dt="2020-04-04T20:09:13.863" v="54" actId="1076"/>
          <ac:picMkLst>
            <pc:docMk/>
            <pc:sldMk cId="1726250536" sldId="265"/>
            <ac:picMk id="2054" creationId="{E016F851-B64D-4DD0-8DEC-3A10469AE3E8}"/>
          </ac:picMkLst>
        </pc:picChg>
        <pc:picChg chg="mod">
          <ac:chgData name="Stella Kourouzidou" userId="5a36f855-0291-4fad-ad20-92dda2904fc7" providerId="ADAL" clId="{A0363A48-31E3-49C8-B139-C53EC86A38C3}" dt="2020-04-04T20:09:13.863" v="54" actId="1076"/>
          <ac:picMkLst>
            <pc:docMk/>
            <pc:sldMk cId="1726250536" sldId="265"/>
            <ac:picMk id="2056" creationId="{F8DAC8A2-ADE1-4D5B-8194-EEF2FBE81AE0}"/>
          </ac:picMkLst>
        </pc:picChg>
        <pc:picChg chg="mod">
          <ac:chgData name="Stella Kourouzidou" userId="5a36f855-0291-4fad-ad20-92dda2904fc7" providerId="ADAL" clId="{A0363A48-31E3-49C8-B139-C53EC86A38C3}" dt="2020-04-04T20:09:13.863" v="54" actId="1076"/>
          <ac:picMkLst>
            <pc:docMk/>
            <pc:sldMk cId="1726250536" sldId="265"/>
            <ac:picMk id="2058" creationId="{BE8474D9-56DB-4805-8DF8-6A7B143FDD7D}"/>
          </ac:picMkLst>
        </pc:picChg>
      </pc:sldChg>
      <pc:sldChg chg="del">
        <pc:chgData name="Stella Kourouzidou" userId="5a36f855-0291-4fad-ad20-92dda2904fc7" providerId="ADAL" clId="{A0363A48-31E3-49C8-B139-C53EC86A38C3}" dt="2020-04-04T20:00:40.957" v="2" actId="2696"/>
        <pc:sldMkLst>
          <pc:docMk/>
          <pc:sldMk cId="1269418185" sldId="266"/>
        </pc:sldMkLst>
      </pc:sldChg>
      <pc:sldChg chg="addSp modSp add">
        <pc:chgData name="Stella Kourouzidou" userId="5a36f855-0291-4fad-ad20-92dda2904fc7" providerId="ADAL" clId="{A0363A48-31E3-49C8-B139-C53EC86A38C3}" dt="2020-04-04T20:26:18.582" v="341" actId="1076"/>
        <pc:sldMkLst>
          <pc:docMk/>
          <pc:sldMk cId="2343541826" sldId="266"/>
        </pc:sldMkLst>
        <pc:spChg chg="add mod">
          <ac:chgData name="Stella Kourouzidou" userId="5a36f855-0291-4fad-ad20-92dda2904fc7" providerId="ADAL" clId="{A0363A48-31E3-49C8-B139-C53EC86A38C3}" dt="2020-04-04T20:13:18.075" v="212" actId="404"/>
          <ac:spMkLst>
            <pc:docMk/>
            <pc:sldMk cId="2343541826" sldId="266"/>
            <ac:spMk id="3" creationId="{B5A0EA6E-D03E-4778-9FCF-8BC1BB993CBB}"/>
          </ac:spMkLst>
        </pc:spChg>
        <pc:spChg chg="add mod">
          <ac:chgData name="Stella Kourouzidou" userId="5a36f855-0291-4fad-ad20-92dda2904fc7" providerId="ADAL" clId="{A0363A48-31E3-49C8-B139-C53EC86A38C3}" dt="2020-04-04T20:19:04.460" v="218" actId="1076"/>
          <ac:spMkLst>
            <pc:docMk/>
            <pc:sldMk cId="2343541826" sldId="266"/>
            <ac:spMk id="4" creationId="{81EFA841-C6ED-47E2-94CF-59D064B29E82}"/>
          </ac:spMkLst>
        </pc:spChg>
        <pc:spChg chg="add mod">
          <ac:chgData name="Stella Kourouzidou" userId="5a36f855-0291-4fad-ad20-92dda2904fc7" providerId="ADAL" clId="{A0363A48-31E3-49C8-B139-C53EC86A38C3}" dt="2020-04-04T20:19:18.172" v="259" actId="20577"/>
          <ac:spMkLst>
            <pc:docMk/>
            <pc:sldMk cId="2343541826" sldId="266"/>
            <ac:spMk id="5" creationId="{C4256E6B-D748-41FC-B57F-DD82B0D7C9E7}"/>
          </ac:spMkLst>
        </pc:spChg>
        <pc:spChg chg="add mod">
          <ac:chgData name="Stella Kourouzidou" userId="5a36f855-0291-4fad-ad20-92dda2904fc7" providerId="ADAL" clId="{A0363A48-31E3-49C8-B139-C53EC86A38C3}" dt="2020-04-04T20:26:18.582" v="341" actId="1076"/>
          <ac:spMkLst>
            <pc:docMk/>
            <pc:sldMk cId="2343541826" sldId="266"/>
            <ac:spMk id="6" creationId="{43DE9A8B-9099-4C86-9CA4-41033C303640}"/>
          </ac:spMkLst>
        </pc:spChg>
        <pc:spChg chg="add mod">
          <ac:chgData name="Stella Kourouzidou" userId="5a36f855-0291-4fad-ad20-92dda2904fc7" providerId="ADAL" clId="{A0363A48-31E3-49C8-B139-C53EC86A38C3}" dt="2020-04-04T20:26:17.004" v="340" actId="1076"/>
          <ac:spMkLst>
            <pc:docMk/>
            <pc:sldMk cId="2343541826" sldId="266"/>
            <ac:spMk id="12" creationId="{34BE59F8-560F-4B55-80CB-EDCBF9FEA669}"/>
          </ac:spMkLst>
        </pc:spChg>
        <pc:grpChg chg="add mod">
          <ac:chgData name="Stella Kourouzidou" userId="5a36f855-0291-4fad-ad20-92dda2904fc7" providerId="ADAL" clId="{A0363A48-31E3-49C8-B139-C53EC86A38C3}" dt="2020-04-04T20:25:44.952" v="261" actId="14100"/>
          <ac:grpSpMkLst>
            <pc:docMk/>
            <pc:sldMk cId="2343541826" sldId="266"/>
            <ac:grpSpMk id="2" creationId="{4C8951C5-5C1E-42B2-ADC8-973D636A44C6}"/>
          </ac:grpSpMkLst>
        </pc:grpChg>
      </pc:sldChg>
      <pc:sldChg chg="del">
        <pc:chgData name="Stella Kourouzidou" userId="5a36f855-0291-4fad-ad20-92dda2904fc7" providerId="ADAL" clId="{A0363A48-31E3-49C8-B139-C53EC86A38C3}" dt="2020-04-04T20:00:41.810" v="3" actId="2696"/>
        <pc:sldMkLst>
          <pc:docMk/>
          <pc:sldMk cId="3465122331" sldId="267"/>
        </pc:sldMkLst>
      </pc:sldChg>
      <pc:sldChg chg="add del">
        <pc:chgData name="Stella Kourouzidou" userId="5a36f855-0291-4fad-ad20-92dda2904fc7" providerId="ADAL" clId="{A0363A48-31E3-49C8-B139-C53EC86A38C3}" dt="2020-04-04T20:32:18.653" v="622" actId="2696"/>
        <pc:sldMkLst>
          <pc:docMk/>
          <pc:sldMk cId="3724319084" sldId="267"/>
        </pc:sldMkLst>
      </pc:sldChg>
      <pc:sldChg chg="del">
        <pc:chgData name="Stella Kourouzidou" userId="5a36f855-0291-4fad-ad20-92dda2904fc7" providerId="ADAL" clId="{A0363A48-31E3-49C8-B139-C53EC86A38C3}" dt="2020-04-04T20:00:42.368" v="4" actId="2696"/>
        <pc:sldMkLst>
          <pc:docMk/>
          <pc:sldMk cId="1016118942" sldId="268"/>
        </pc:sldMkLst>
      </pc:sldChg>
      <pc:sldChg chg="addSp delSp modSp add delAnim">
        <pc:chgData name="Stella Kourouzidou" userId="5a36f855-0291-4fad-ad20-92dda2904fc7" providerId="ADAL" clId="{A0363A48-31E3-49C8-B139-C53EC86A38C3}" dt="2020-04-04T20:45:55.259" v="769" actId="1076"/>
        <pc:sldMkLst>
          <pc:docMk/>
          <pc:sldMk cId="2891317512" sldId="268"/>
        </pc:sldMkLst>
        <pc:spChg chg="mod">
          <ac:chgData name="Stella Kourouzidou" userId="5a36f855-0291-4fad-ad20-92dda2904fc7" providerId="ADAL" clId="{A0363A48-31E3-49C8-B139-C53EC86A38C3}" dt="2020-04-04T20:31:39.286" v="616" actId="14100"/>
          <ac:spMkLst>
            <pc:docMk/>
            <pc:sldMk cId="2891317512" sldId="268"/>
            <ac:spMk id="2" creationId="{E54F235B-F122-4665-9836-FE1C4F561F35}"/>
          </ac:spMkLst>
        </pc:spChg>
        <pc:spChg chg="mod">
          <ac:chgData name="Stella Kourouzidou" userId="5a36f855-0291-4fad-ad20-92dda2904fc7" providerId="ADAL" clId="{A0363A48-31E3-49C8-B139-C53EC86A38C3}" dt="2020-04-04T20:37:52.428" v="716" actId="20577"/>
          <ac:spMkLst>
            <pc:docMk/>
            <pc:sldMk cId="2891317512" sldId="268"/>
            <ac:spMk id="3" creationId="{5969FCC5-1166-4C3F-8F3D-8D603AF6159C}"/>
          </ac:spMkLst>
        </pc:spChg>
        <pc:spChg chg="del">
          <ac:chgData name="Stella Kourouzidou" userId="5a36f855-0291-4fad-ad20-92dda2904fc7" providerId="ADAL" clId="{A0363A48-31E3-49C8-B139-C53EC86A38C3}" dt="2020-04-04T20:33:26.574" v="692" actId="478"/>
          <ac:spMkLst>
            <pc:docMk/>
            <pc:sldMk cId="2891317512" sldId="268"/>
            <ac:spMk id="4" creationId="{4258C9FF-88D2-4D08-8D1D-03B7DE932710}"/>
          </ac:spMkLst>
        </pc:spChg>
        <pc:spChg chg="del">
          <ac:chgData name="Stella Kourouzidou" userId="5a36f855-0291-4fad-ad20-92dda2904fc7" providerId="ADAL" clId="{A0363A48-31E3-49C8-B139-C53EC86A38C3}" dt="2020-04-04T20:33:33.696" v="699" actId="478"/>
          <ac:spMkLst>
            <pc:docMk/>
            <pc:sldMk cId="2891317512" sldId="268"/>
            <ac:spMk id="5" creationId="{D9910732-BE56-410B-AFF0-36F96AFECC23}"/>
          </ac:spMkLst>
        </pc:spChg>
        <pc:spChg chg="add del mod">
          <ac:chgData name="Stella Kourouzidou" userId="5a36f855-0291-4fad-ad20-92dda2904fc7" providerId="ADAL" clId="{A0363A48-31E3-49C8-B139-C53EC86A38C3}" dt="2020-04-04T20:34:18.930" v="715" actId="478"/>
          <ac:spMkLst>
            <pc:docMk/>
            <pc:sldMk cId="2891317512" sldId="268"/>
            <ac:spMk id="6" creationId="{3BD36E08-511D-43C9-B70A-290C16497675}"/>
          </ac:spMkLst>
        </pc:spChg>
        <pc:spChg chg="add mod">
          <ac:chgData name="Stella Kourouzidou" userId="5a36f855-0291-4fad-ad20-92dda2904fc7" providerId="ADAL" clId="{A0363A48-31E3-49C8-B139-C53EC86A38C3}" dt="2020-04-04T20:38:45.797" v="737" actId="403"/>
          <ac:spMkLst>
            <pc:docMk/>
            <pc:sldMk cId="2891317512" sldId="268"/>
            <ac:spMk id="7" creationId="{4B004E8A-7915-488C-AEF2-8735F886C561}"/>
          </ac:spMkLst>
        </pc:spChg>
        <pc:spChg chg="add mod">
          <ac:chgData name="Stella Kourouzidou" userId="5a36f855-0291-4fad-ad20-92dda2904fc7" providerId="ADAL" clId="{A0363A48-31E3-49C8-B139-C53EC86A38C3}" dt="2020-04-04T20:39:44.661" v="759" actId="13926"/>
          <ac:spMkLst>
            <pc:docMk/>
            <pc:sldMk cId="2891317512" sldId="268"/>
            <ac:spMk id="8" creationId="{2A00D0CE-3D3B-4496-96E2-BDB00B868E2B}"/>
          </ac:spMkLst>
        </pc:spChg>
        <pc:spChg chg="add mod">
          <ac:chgData name="Stella Kourouzidou" userId="5a36f855-0291-4fad-ad20-92dda2904fc7" providerId="ADAL" clId="{A0363A48-31E3-49C8-B139-C53EC86A38C3}" dt="2020-04-04T20:39:56.997" v="762" actId="1076"/>
          <ac:spMkLst>
            <pc:docMk/>
            <pc:sldMk cId="2891317512" sldId="268"/>
            <ac:spMk id="9" creationId="{144D1E95-BA7F-4E58-AB0D-2161BD144A8B}"/>
          </ac:spMkLst>
        </pc:spChg>
        <pc:spChg chg="add mod">
          <ac:chgData name="Stella Kourouzidou" userId="5a36f855-0291-4fad-ad20-92dda2904fc7" providerId="ADAL" clId="{A0363A48-31E3-49C8-B139-C53EC86A38C3}" dt="2020-04-04T20:45:54.191" v="768" actId="1076"/>
          <ac:spMkLst>
            <pc:docMk/>
            <pc:sldMk cId="2891317512" sldId="268"/>
            <ac:spMk id="10" creationId="{C81D442B-10A8-4ECD-87F3-1083A28E787D}"/>
          </ac:spMkLst>
        </pc:spChg>
        <pc:spChg chg="del">
          <ac:chgData name="Stella Kourouzidou" userId="5a36f855-0291-4fad-ad20-92dda2904fc7" providerId="ADAL" clId="{A0363A48-31E3-49C8-B139-C53EC86A38C3}" dt="2020-04-04T20:33:32.489" v="698" actId="478"/>
          <ac:spMkLst>
            <pc:docMk/>
            <pc:sldMk cId="2891317512" sldId="268"/>
            <ac:spMk id="11" creationId="{68E45AC2-7CA9-45C9-A94B-6C2F07767DBA}"/>
          </ac:spMkLst>
        </pc:spChg>
        <pc:spChg chg="del">
          <ac:chgData name="Stella Kourouzidou" userId="5a36f855-0291-4fad-ad20-92dda2904fc7" providerId="ADAL" clId="{A0363A48-31E3-49C8-B139-C53EC86A38C3}" dt="2020-04-04T20:33:31.432" v="697" actId="478"/>
          <ac:spMkLst>
            <pc:docMk/>
            <pc:sldMk cId="2891317512" sldId="268"/>
            <ac:spMk id="12" creationId="{D4B26506-98DF-4038-8C8F-9FCF880E254C}"/>
          </ac:spMkLst>
        </pc:spChg>
        <pc:spChg chg="del mod">
          <ac:chgData name="Stella Kourouzidou" userId="5a36f855-0291-4fad-ad20-92dda2904fc7" providerId="ADAL" clId="{A0363A48-31E3-49C8-B139-C53EC86A38C3}" dt="2020-04-04T20:33:27.760" v="694" actId="478"/>
          <ac:spMkLst>
            <pc:docMk/>
            <pc:sldMk cId="2891317512" sldId="268"/>
            <ac:spMk id="13" creationId="{719135F0-C5BA-4B71-8011-0C9F4FA7D433}"/>
          </ac:spMkLst>
        </pc:spChg>
        <pc:spChg chg="del mod">
          <ac:chgData name="Stella Kourouzidou" userId="5a36f855-0291-4fad-ad20-92dda2904fc7" providerId="ADAL" clId="{A0363A48-31E3-49C8-B139-C53EC86A38C3}" dt="2020-04-04T20:33:29.858" v="696" actId="478"/>
          <ac:spMkLst>
            <pc:docMk/>
            <pc:sldMk cId="2891317512" sldId="268"/>
            <ac:spMk id="14" creationId="{B6AEC134-F3F4-49B9-B50B-BF25488054BA}"/>
          </ac:spMkLst>
        </pc:spChg>
        <pc:spChg chg="add mod">
          <ac:chgData name="Stella Kourouzidou" userId="5a36f855-0291-4fad-ad20-92dda2904fc7" providerId="ADAL" clId="{A0363A48-31E3-49C8-B139-C53EC86A38C3}" dt="2020-04-04T20:45:55.259" v="769" actId="1076"/>
          <ac:spMkLst>
            <pc:docMk/>
            <pc:sldMk cId="2891317512" sldId="268"/>
            <ac:spMk id="15" creationId="{1CEA6E0D-61EA-4D71-BB0C-DD823851FEBE}"/>
          </ac:spMkLst>
        </pc:spChg>
        <pc:spChg chg="add">
          <ac:chgData name="Stella Kourouzidou" userId="5a36f855-0291-4fad-ad20-92dda2904fc7" providerId="ADAL" clId="{A0363A48-31E3-49C8-B139-C53EC86A38C3}" dt="2020-04-04T20:38:09.726" v="717"/>
          <ac:spMkLst>
            <pc:docMk/>
            <pc:sldMk cId="2891317512" sldId="268"/>
            <ac:spMk id="18" creationId="{CE243074-77FB-4AAB-A5B8-33BE16AE8280}"/>
          </ac:spMkLst>
        </pc:spChg>
        <pc:spChg chg="add">
          <ac:chgData name="Stella Kourouzidou" userId="5a36f855-0291-4fad-ad20-92dda2904fc7" providerId="ADAL" clId="{A0363A48-31E3-49C8-B139-C53EC86A38C3}" dt="2020-04-04T20:38:09.726" v="717"/>
          <ac:spMkLst>
            <pc:docMk/>
            <pc:sldMk cId="2891317512" sldId="268"/>
            <ac:spMk id="19" creationId="{65ADCD0C-25C4-462F-B6CE-B52FB8CDD1C0}"/>
          </ac:spMkLst>
        </pc:spChg>
        <pc:spChg chg="add">
          <ac:chgData name="Stella Kourouzidou" userId="5a36f855-0291-4fad-ad20-92dda2904fc7" providerId="ADAL" clId="{A0363A48-31E3-49C8-B139-C53EC86A38C3}" dt="2020-04-04T20:38:19.380" v="719"/>
          <ac:spMkLst>
            <pc:docMk/>
            <pc:sldMk cId="2891317512" sldId="268"/>
            <ac:spMk id="26" creationId="{EAA8780E-1EF8-466E-88F4-E7C5A7D4B638}"/>
          </ac:spMkLst>
        </pc:spChg>
        <pc:spChg chg="add">
          <ac:chgData name="Stella Kourouzidou" userId="5a36f855-0291-4fad-ad20-92dda2904fc7" providerId="ADAL" clId="{A0363A48-31E3-49C8-B139-C53EC86A38C3}" dt="2020-04-04T20:38:19.380" v="719"/>
          <ac:spMkLst>
            <pc:docMk/>
            <pc:sldMk cId="2891317512" sldId="268"/>
            <ac:spMk id="27" creationId="{0C16BFCE-CBFC-41A6-BA1E-6EC8D2789646}"/>
          </ac:spMkLst>
        </pc:spChg>
        <pc:spChg chg="add mod">
          <ac:chgData name="Stella Kourouzidou" userId="5a36f855-0291-4fad-ad20-92dda2904fc7" providerId="ADAL" clId="{A0363A48-31E3-49C8-B139-C53EC86A38C3}" dt="2020-04-04T20:39:47.113" v="760" actId="1076"/>
          <ac:spMkLst>
            <pc:docMk/>
            <pc:sldMk cId="2891317512" sldId="268"/>
            <ac:spMk id="29" creationId="{A1888429-C4C9-48E3-A673-1DF882A2E3F5}"/>
          </ac:spMkLst>
        </pc:spChg>
        <pc:grpChg chg="add mod">
          <ac:chgData name="Stella Kourouzidou" userId="5a36f855-0291-4fad-ad20-92dda2904fc7" providerId="ADAL" clId="{A0363A48-31E3-49C8-B139-C53EC86A38C3}" dt="2020-04-04T20:39:38.895" v="756" actId="1076"/>
          <ac:grpSpMkLst>
            <pc:docMk/>
            <pc:sldMk cId="2891317512" sldId="268"/>
            <ac:grpSpMk id="16" creationId="{57D517A7-3EA7-4A17-9F81-8A6CBC29762E}"/>
          </ac:grpSpMkLst>
        </pc:grpChg>
        <pc:grpChg chg="add mod">
          <ac:chgData name="Stella Kourouzidou" userId="5a36f855-0291-4fad-ad20-92dda2904fc7" providerId="ADAL" clId="{A0363A48-31E3-49C8-B139-C53EC86A38C3}" dt="2020-04-04T20:38:09.726" v="717"/>
          <ac:grpSpMkLst>
            <pc:docMk/>
            <pc:sldMk cId="2891317512" sldId="268"/>
            <ac:grpSpMk id="17" creationId="{3DC8692E-44EC-4122-9A3C-866B1402F9DE}"/>
          </ac:grpSpMkLst>
        </pc:grpChg>
        <pc:grpChg chg="add mod">
          <ac:chgData name="Stella Kourouzidou" userId="5a36f855-0291-4fad-ad20-92dda2904fc7" providerId="ADAL" clId="{A0363A48-31E3-49C8-B139-C53EC86A38C3}" dt="2020-04-04T20:39:39.855" v="757" actId="1076"/>
          <ac:grpSpMkLst>
            <pc:docMk/>
            <pc:sldMk cId="2891317512" sldId="268"/>
            <ac:grpSpMk id="23" creationId="{2BDFD049-404A-41B9-83B1-3571C6C08147}"/>
          </ac:grpSpMkLst>
        </pc:grpChg>
        <pc:picChg chg="add">
          <ac:chgData name="Stella Kourouzidou" userId="5a36f855-0291-4fad-ad20-92dda2904fc7" providerId="ADAL" clId="{A0363A48-31E3-49C8-B139-C53EC86A38C3}" dt="2020-04-04T20:38:09.726" v="717"/>
          <ac:picMkLst>
            <pc:docMk/>
            <pc:sldMk cId="2891317512" sldId="268"/>
            <ac:picMk id="20" creationId="{E2F9E157-39D1-477A-96CC-9BB1EE3CCD37}"/>
          </ac:picMkLst>
        </pc:picChg>
        <pc:picChg chg="add">
          <ac:chgData name="Stella Kourouzidou" userId="5a36f855-0291-4fad-ad20-92dda2904fc7" providerId="ADAL" clId="{A0363A48-31E3-49C8-B139-C53EC86A38C3}" dt="2020-04-04T20:38:09.726" v="717"/>
          <ac:picMkLst>
            <pc:docMk/>
            <pc:sldMk cId="2891317512" sldId="268"/>
            <ac:picMk id="21" creationId="{94350BAF-2D6D-482C-9BA1-2240F9C50784}"/>
          </ac:picMkLst>
        </pc:picChg>
        <pc:picChg chg="add">
          <ac:chgData name="Stella Kourouzidou" userId="5a36f855-0291-4fad-ad20-92dda2904fc7" providerId="ADAL" clId="{A0363A48-31E3-49C8-B139-C53EC86A38C3}" dt="2020-04-04T20:38:09.726" v="717"/>
          <ac:picMkLst>
            <pc:docMk/>
            <pc:sldMk cId="2891317512" sldId="268"/>
            <ac:picMk id="22" creationId="{7FA93275-21EE-428C-A78D-874DFC36A536}"/>
          </ac:picMkLst>
        </pc:picChg>
        <pc:picChg chg="add">
          <ac:chgData name="Stella Kourouzidou" userId="5a36f855-0291-4fad-ad20-92dda2904fc7" providerId="ADAL" clId="{A0363A48-31E3-49C8-B139-C53EC86A38C3}" dt="2020-04-04T20:38:19.380" v="719"/>
          <ac:picMkLst>
            <pc:docMk/>
            <pc:sldMk cId="2891317512" sldId="268"/>
            <ac:picMk id="24" creationId="{865FC2EA-28A3-4C2D-8B1D-3E4F8552107A}"/>
          </ac:picMkLst>
        </pc:picChg>
        <pc:picChg chg="add">
          <ac:chgData name="Stella Kourouzidou" userId="5a36f855-0291-4fad-ad20-92dda2904fc7" providerId="ADAL" clId="{A0363A48-31E3-49C8-B139-C53EC86A38C3}" dt="2020-04-04T20:38:19.380" v="719"/>
          <ac:picMkLst>
            <pc:docMk/>
            <pc:sldMk cId="2891317512" sldId="268"/>
            <ac:picMk id="25" creationId="{4D30607C-67C9-4D0B-A95B-67FBE4C18554}"/>
          </ac:picMkLst>
        </pc:picChg>
        <pc:picChg chg="del">
          <ac:chgData name="Stella Kourouzidou" userId="5a36f855-0291-4fad-ad20-92dda2904fc7" providerId="ADAL" clId="{A0363A48-31E3-49C8-B139-C53EC86A38C3}" dt="2020-04-04T20:33:25.758" v="691" actId="478"/>
          <ac:picMkLst>
            <pc:docMk/>
            <pc:sldMk cId="2891317512" sldId="268"/>
            <ac:picMk id="1026" creationId="{7925297F-B396-4363-A17E-B3757B1FD1E1}"/>
          </ac:picMkLst>
        </pc:picChg>
        <pc:picChg chg="del">
          <ac:chgData name="Stella Kourouzidou" userId="5a36f855-0291-4fad-ad20-92dda2904fc7" providerId="ADAL" clId="{A0363A48-31E3-49C8-B139-C53EC86A38C3}" dt="2020-04-04T20:33:24.577" v="688" actId="478"/>
          <ac:picMkLst>
            <pc:docMk/>
            <pc:sldMk cId="2891317512" sldId="268"/>
            <ac:picMk id="2052" creationId="{F8F9607C-8590-4775-9B26-576E24FB1B8D}"/>
          </ac:picMkLst>
        </pc:picChg>
        <pc:picChg chg="del">
          <ac:chgData name="Stella Kourouzidou" userId="5a36f855-0291-4fad-ad20-92dda2904fc7" providerId="ADAL" clId="{A0363A48-31E3-49C8-B139-C53EC86A38C3}" dt="2020-04-04T20:33:23.977" v="687" actId="478"/>
          <ac:picMkLst>
            <pc:docMk/>
            <pc:sldMk cId="2891317512" sldId="268"/>
            <ac:picMk id="2054" creationId="{E016F851-B64D-4DD0-8DEC-3A10469AE3E8}"/>
          </ac:picMkLst>
        </pc:picChg>
        <pc:picChg chg="del">
          <ac:chgData name="Stella Kourouzidou" userId="5a36f855-0291-4fad-ad20-92dda2904fc7" providerId="ADAL" clId="{A0363A48-31E3-49C8-B139-C53EC86A38C3}" dt="2020-04-04T20:33:25.049" v="689" actId="478"/>
          <ac:picMkLst>
            <pc:docMk/>
            <pc:sldMk cId="2891317512" sldId="268"/>
            <ac:picMk id="2056" creationId="{F8DAC8A2-ADE1-4D5B-8194-EEF2FBE81AE0}"/>
          </ac:picMkLst>
        </pc:picChg>
        <pc:picChg chg="del">
          <ac:chgData name="Stella Kourouzidou" userId="5a36f855-0291-4fad-ad20-92dda2904fc7" providerId="ADAL" clId="{A0363A48-31E3-49C8-B139-C53EC86A38C3}" dt="2020-04-04T20:33:25.351" v="690" actId="478"/>
          <ac:picMkLst>
            <pc:docMk/>
            <pc:sldMk cId="2891317512" sldId="268"/>
            <ac:picMk id="2058" creationId="{BE8474D9-56DB-4805-8DF8-6A7B143FDD7D}"/>
          </ac:picMkLst>
        </pc:picChg>
      </pc:sldChg>
      <pc:sldChg chg="del">
        <pc:chgData name="Stella Kourouzidou" userId="5a36f855-0291-4fad-ad20-92dda2904fc7" providerId="ADAL" clId="{A0363A48-31E3-49C8-B139-C53EC86A38C3}" dt="2020-04-04T20:00:42.909" v="5" actId="2696"/>
        <pc:sldMkLst>
          <pc:docMk/>
          <pc:sldMk cId="3669314913" sldId="269"/>
        </pc:sldMkLst>
      </pc:sldChg>
      <pc:sldChg chg="modSp add">
        <pc:chgData name="Stella Kourouzidou" userId="5a36f855-0291-4fad-ad20-92dda2904fc7" providerId="ADAL" clId="{A0363A48-31E3-49C8-B139-C53EC86A38C3}" dt="2020-04-04T20:32:00.413" v="621" actId="1076"/>
        <pc:sldMkLst>
          <pc:docMk/>
          <pc:sldMk cId="3713186752" sldId="269"/>
        </pc:sldMkLst>
        <pc:spChg chg="mod">
          <ac:chgData name="Stella Kourouzidou" userId="5a36f855-0291-4fad-ad20-92dda2904fc7" providerId="ADAL" clId="{A0363A48-31E3-49C8-B139-C53EC86A38C3}" dt="2020-04-04T20:32:00.413" v="621" actId="1076"/>
          <ac:spMkLst>
            <pc:docMk/>
            <pc:sldMk cId="3713186752" sldId="269"/>
            <ac:spMk id="29" creationId="{7D3E7F61-29A6-412D-B87C-17B9CD2F0C79}"/>
          </ac:spMkLst>
        </pc:spChg>
        <pc:spChg chg="mod">
          <ac:chgData name="Stella Kourouzidou" userId="5a36f855-0291-4fad-ad20-92dda2904fc7" providerId="ADAL" clId="{A0363A48-31E3-49C8-B139-C53EC86A38C3}" dt="2020-04-04T20:32:00.413" v="621" actId="1076"/>
          <ac:spMkLst>
            <pc:docMk/>
            <pc:sldMk cId="3713186752" sldId="269"/>
            <ac:spMk id="30" creationId="{5B622387-2686-4B7A-99F5-CCE34F071560}"/>
          </ac:spMkLst>
        </pc:spChg>
      </pc:sldChg>
      <pc:sldChg chg="del">
        <pc:chgData name="Stella Kourouzidou" userId="5a36f855-0291-4fad-ad20-92dda2904fc7" providerId="ADAL" clId="{A0363A48-31E3-49C8-B139-C53EC86A38C3}" dt="2020-04-04T20:00:43.427" v="6" actId="2696"/>
        <pc:sldMkLst>
          <pc:docMk/>
          <pc:sldMk cId="1779925922" sldId="270"/>
        </pc:sldMkLst>
      </pc:sldChg>
      <pc:sldChg chg="addSp delSp modSp add">
        <pc:chgData name="Stella Kourouzidou" userId="5a36f855-0291-4fad-ad20-92dda2904fc7" providerId="ADAL" clId="{A0363A48-31E3-49C8-B139-C53EC86A38C3}" dt="2020-04-04T21:08:44.664" v="1670" actId="20577"/>
        <pc:sldMkLst>
          <pc:docMk/>
          <pc:sldMk cId="2424281424" sldId="270"/>
        </pc:sldMkLst>
        <pc:spChg chg="add mod">
          <ac:chgData name="Stella Kourouzidou" userId="5a36f855-0291-4fad-ad20-92dda2904fc7" providerId="ADAL" clId="{A0363A48-31E3-49C8-B139-C53EC86A38C3}" dt="2020-04-04T21:08:44.664" v="1670" actId="20577"/>
          <ac:spMkLst>
            <pc:docMk/>
            <pc:sldMk cId="2424281424" sldId="270"/>
            <ac:spMk id="2" creationId="{F8B66313-4B7C-4BEA-97C8-DFB2CB80BC01}"/>
          </ac:spMkLst>
        </pc:spChg>
        <pc:spChg chg="add del mod">
          <ac:chgData name="Stella Kourouzidou" userId="5a36f855-0291-4fad-ad20-92dda2904fc7" providerId="ADAL" clId="{A0363A48-31E3-49C8-B139-C53EC86A38C3}" dt="2020-04-04T20:51:36.054" v="1265"/>
          <ac:spMkLst>
            <pc:docMk/>
            <pc:sldMk cId="2424281424" sldId="270"/>
            <ac:spMk id="3" creationId="{557745C7-5C2C-4386-AC98-FB838A3D3DC4}"/>
          </ac:spMkLst>
        </pc:spChg>
        <pc:spChg chg="add mod">
          <ac:chgData name="Stella Kourouzidou" userId="5a36f855-0291-4fad-ad20-92dda2904fc7" providerId="ADAL" clId="{A0363A48-31E3-49C8-B139-C53EC86A38C3}" dt="2020-04-04T20:52:36.595" v="1271" actId="20577"/>
          <ac:spMkLst>
            <pc:docMk/>
            <pc:sldMk cId="2424281424" sldId="270"/>
            <ac:spMk id="4" creationId="{D9A50B93-0368-4CBE-A79C-3718AA107270}"/>
          </ac:spMkLst>
        </pc:spChg>
      </pc:sldChg>
      <pc:sldChg chg="addSp delSp modSp add">
        <pc:chgData name="Stella Kourouzidou" userId="5a36f855-0291-4fad-ad20-92dda2904fc7" providerId="ADAL" clId="{A0363A48-31E3-49C8-B139-C53EC86A38C3}" dt="2020-04-04T20:54:43.281" v="1428" actId="1036"/>
        <pc:sldMkLst>
          <pc:docMk/>
          <pc:sldMk cId="110977994" sldId="271"/>
        </pc:sldMkLst>
        <pc:spChg chg="add del mod">
          <ac:chgData name="Stella Kourouzidou" userId="5a36f855-0291-4fad-ad20-92dda2904fc7" providerId="ADAL" clId="{A0363A48-31E3-49C8-B139-C53EC86A38C3}" dt="2020-04-04T20:51:19.064" v="1264"/>
          <ac:spMkLst>
            <pc:docMk/>
            <pc:sldMk cId="110977994" sldId="271"/>
            <ac:spMk id="2" creationId="{5CDFE75D-A985-4C51-9262-674087A3709B}"/>
          </ac:spMkLst>
        </pc:spChg>
        <pc:spChg chg="add mod">
          <ac:chgData name="Stella Kourouzidou" userId="5a36f855-0291-4fad-ad20-92dda2904fc7" providerId="ADAL" clId="{A0363A48-31E3-49C8-B139-C53EC86A38C3}" dt="2020-04-04T20:53:23.672" v="1312" actId="20577"/>
          <ac:spMkLst>
            <pc:docMk/>
            <pc:sldMk cId="110977994" sldId="271"/>
            <ac:spMk id="3" creationId="{419F824F-3701-4C97-83BB-2556D492792D}"/>
          </ac:spMkLst>
        </pc:spChg>
        <pc:spChg chg="add mod">
          <ac:chgData name="Stella Kourouzidou" userId="5a36f855-0291-4fad-ad20-92dda2904fc7" providerId="ADAL" clId="{A0363A48-31E3-49C8-B139-C53EC86A38C3}" dt="2020-04-04T20:54:43.281" v="1428" actId="1036"/>
          <ac:spMkLst>
            <pc:docMk/>
            <pc:sldMk cId="110977994" sldId="271"/>
            <ac:spMk id="4" creationId="{66A7C369-BEEB-4128-9D56-876AABD0723D}"/>
          </ac:spMkLst>
        </pc:spChg>
      </pc:sldChg>
      <pc:sldChg chg="del">
        <pc:chgData name="Stella Kourouzidou" userId="5a36f855-0291-4fad-ad20-92dda2904fc7" providerId="ADAL" clId="{A0363A48-31E3-49C8-B139-C53EC86A38C3}" dt="2020-04-04T20:00:43.971" v="7" actId="2696"/>
        <pc:sldMkLst>
          <pc:docMk/>
          <pc:sldMk cId="3919037248" sldId="271"/>
        </pc:sldMkLst>
      </pc:sldChg>
      <pc:sldChg chg="addSp modSp add">
        <pc:chgData name="Stella Kourouzidou" userId="5a36f855-0291-4fad-ad20-92dda2904fc7" providerId="ADAL" clId="{A0363A48-31E3-49C8-B139-C53EC86A38C3}" dt="2020-04-04T20:54:58.824" v="1431" actId="1076"/>
        <pc:sldMkLst>
          <pc:docMk/>
          <pc:sldMk cId="4148036283" sldId="272"/>
        </pc:sldMkLst>
        <pc:spChg chg="add mod">
          <ac:chgData name="Stella Kourouzidou" userId="5a36f855-0291-4fad-ad20-92dda2904fc7" providerId="ADAL" clId="{A0363A48-31E3-49C8-B139-C53EC86A38C3}" dt="2020-04-04T20:54:58.824" v="1431" actId="1076"/>
          <ac:spMkLst>
            <pc:docMk/>
            <pc:sldMk cId="4148036283" sldId="272"/>
            <ac:spMk id="2" creationId="{5469A226-BC70-44C7-A95C-D79444D1846B}"/>
          </ac:spMkLst>
        </pc:spChg>
      </pc:sldChg>
      <pc:sldChg chg="add del">
        <pc:chgData name="Stella Kourouzidou" userId="5a36f855-0291-4fad-ad20-92dda2904fc7" providerId="ADAL" clId="{A0363A48-31E3-49C8-B139-C53EC86A38C3}" dt="2020-04-04T20:55:15.617" v="1433"/>
        <pc:sldMkLst>
          <pc:docMk/>
          <pc:sldMk cId="3032785374" sldId="273"/>
        </pc:sldMkLst>
      </pc:sldChg>
      <pc:sldChg chg="addSp delSp modSp add">
        <pc:chgData name="Stella Kourouzidou" userId="5a36f855-0291-4fad-ad20-92dda2904fc7" providerId="ADAL" clId="{A0363A48-31E3-49C8-B139-C53EC86A38C3}" dt="2020-04-04T20:59:36.512" v="1459" actId="14100"/>
        <pc:sldMkLst>
          <pc:docMk/>
          <pc:sldMk cId="4158340985" sldId="273"/>
        </pc:sldMkLst>
        <pc:spChg chg="del">
          <ac:chgData name="Stella Kourouzidou" userId="5a36f855-0291-4fad-ad20-92dda2904fc7" providerId="ADAL" clId="{A0363A48-31E3-49C8-B139-C53EC86A38C3}" dt="2020-04-04T20:55:21.795" v="1435" actId="478"/>
          <ac:spMkLst>
            <pc:docMk/>
            <pc:sldMk cId="4158340985" sldId="273"/>
            <ac:spMk id="2" creationId="{F8B66313-4B7C-4BEA-97C8-DFB2CB80BC01}"/>
          </ac:spMkLst>
        </pc:spChg>
        <pc:spChg chg="mod">
          <ac:chgData name="Stella Kourouzidou" userId="5a36f855-0291-4fad-ad20-92dda2904fc7" providerId="ADAL" clId="{A0363A48-31E3-49C8-B139-C53EC86A38C3}" dt="2020-04-04T20:55:43.975" v="1438" actId="13822"/>
          <ac:spMkLst>
            <pc:docMk/>
            <pc:sldMk cId="4158340985" sldId="273"/>
            <ac:spMk id="4" creationId="{D9A50B93-0368-4CBE-A79C-3718AA107270}"/>
          </ac:spMkLst>
        </pc:spChg>
        <pc:cxnChg chg="add mod">
          <ac:chgData name="Stella Kourouzidou" userId="5a36f855-0291-4fad-ad20-92dda2904fc7" providerId="ADAL" clId="{A0363A48-31E3-49C8-B139-C53EC86A38C3}" dt="2020-04-04T20:59:36.512" v="1459" actId="14100"/>
          <ac:cxnSpMkLst>
            <pc:docMk/>
            <pc:sldMk cId="4158340985" sldId="273"/>
            <ac:cxnSpMk id="5" creationId="{FAEA683B-CE6B-43B1-893E-8E7542C47375}"/>
          </ac:cxnSpMkLst>
        </pc:cxnChg>
      </pc:sldChg>
      <pc:sldChg chg="addSp modSp add">
        <pc:chgData name="Stella Kourouzidou" userId="5a36f855-0291-4fad-ad20-92dda2904fc7" providerId="ADAL" clId="{A0363A48-31E3-49C8-B139-C53EC86A38C3}" dt="2020-04-04T21:01:01.849" v="1466" actId="20577"/>
        <pc:sldMkLst>
          <pc:docMk/>
          <pc:sldMk cId="1203457346" sldId="274"/>
        </pc:sldMkLst>
        <pc:spChg chg="mod">
          <ac:chgData name="Stella Kourouzidou" userId="5a36f855-0291-4fad-ad20-92dda2904fc7" providerId="ADAL" clId="{A0363A48-31E3-49C8-B139-C53EC86A38C3}" dt="2020-04-04T20:57:50.328" v="1456" actId="403"/>
          <ac:spMkLst>
            <pc:docMk/>
            <pc:sldMk cId="1203457346" sldId="274"/>
            <ac:spMk id="3" creationId="{419F824F-3701-4C97-83BB-2556D492792D}"/>
          </ac:spMkLst>
        </pc:spChg>
        <pc:spChg chg="mod">
          <ac:chgData name="Stella Kourouzidou" userId="5a36f855-0291-4fad-ad20-92dda2904fc7" providerId="ADAL" clId="{A0363A48-31E3-49C8-B139-C53EC86A38C3}" dt="2020-04-04T20:56:10.521" v="1441" actId="113"/>
          <ac:spMkLst>
            <pc:docMk/>
            <pc:sldMk cId="1203457346" sldId="274"/>
            <ac:spMk id="4" creationId="{66A7C369-BEEB-4128-9D56-876AABD0723D}"/>
          </ac:spMkLst>
        </pc:spChg>
        <pc:spChg chg="add mod">
          <ac:chgData name="Stella Kourouzidou" userId="5a36f855-0291-4fad-ad20-92dda2904fc7" providerId="ADAL" clId="{A0363A48-31E3-49C8-B139-C53EC86A38C3}" dt="2020-04-04T21:01:01.849" v="1466" actId="20577"/>
          <ac:spMkLst>
            <pc:docMk/>
            <pc:sldMk cId="1203457346" sldId="274"/>
            <ac:spMk id="6" creationId="{8964AF59-CF3B-4F32-8585-6D3ADB167B00}"/>
          </ac:spMkLst>
        </pc:spChg>
        <pc:cxnChg chg="add mod">
          <ac:chgData name="Stella Kourouzidou" userId="5a36f855-0291-4fad-ad20-92dda2904fc7" providerId="ADAL" clId="{A0363A48-31E3-49C8-B139-C53EC86A38C3}" dt="2020-04-04T20:57:33.961" v="1452" actId="14100"/>
          <ac:cxnSpMkLst>
            <pc:docMk/>
            <pc:sldMk cId="1203457346" sldId="274"/>
            <ac:cxnSpMk id="5" creationId="{2AC07903-1412-42FA-BD49-EFA276CA5914}"/>
          </ac:cxnSpMkLst>
        </pc:cxnChg>
      </pc:sldChg>
      <pc:sldChg chg="addSp modSp add">
        <pc:chgData name="Stella Kourouzidou" userId="5a36f855-0291-4fad-ad20-92dda2904fc7" providerId="ADAL" clId="{A0363A48-31E3-49C8-B139-C53EC86A38C3}" dt="2020-04-04T20:57:11.297" v="1449" actId="14100"/>
        <pc:sldMkLst>
          <pc:docMk/>
          <pc:sldMk cId="1317534829" sldId="275"/>
        </pc:sldMkLst>
        <pc:spChg chg="mod">
          <ac:chgData name="Stella Kourouzidou" userId="5a36f855-0291-4fad-ad20-92dda2904fc7" providerId="ADAL" clId="{A0363A48-31E3-49C8-B139-C53EC86A38C3}" dt="2020-04-04T20:56:21.814" v="1442" actId="13822"/>
          <ac:spMkLst>
            <pc:docMk/>
            <pc:sldMk cId="1317534829" sldId="275"/>
            <ac:spMk id="2" creationId="{5469A226-BC70-44C7-A95C-D79444D1846B}"/>
          </ac:spMkLst>
        </pc:spChg>
        <pc:cxnChg chg="add mod">
          <ac:chgData name="Stella Kourouzidou" userId="5a36f855-0291-4fad-ad20-92dda2904fc7" providerId="ADAL" clId="{A0363A48-31E3-49C8-B139-C53EC86A38C3}" dt="2020-04-04T20:56:55.360" v="1446" actId="1582"/>
          <ac:cxnSpMkLst>
            <pc:docMk/>
            <pc:sldMk cId="1317534829" sldId="275"/>
            <ac:cxnSpMk id="4" creationId="{15106BCB-3648-45EF-8C2F-1E123A84696C}"/>
          </ac:cxnSpMkLst>
        </pc:cxnChg>
        <pc:cxnChg chg="add mod">
          <ac:chgData name="Stella Kourouzidou" userId="5a36f855-0291-4fad-ad20-92dda2904fc7" providerId="ADAL" clId="{A0363A48-31E3-49C8-B139-C53EC86A38C3}" dt="2020-04-04T20:57:11.297" v="1449" actId="14100"/>
          <ac:cxnSpMkLst>
            <pc:docMk/>
            <pc:sldMk cId="1317534829" sldId="275"/>
            <ac:cxnSpMk id="5" creationId="{9EA87165-5EAA-49B9-B19F-B2F6596E2216}"/>
          </ac:cxnSpMkLst>
        </pc:cxnChg>
      </pc:sldChg>
      <pc:sldChg chg="addSp delSp modSp add">
        <pc:chgData name="Stella Kourouzidou" userId="5a36f855-0291-4fad-ad20-92dda2904fc7" providerId="ADAL" clId="{A0363A48-31E3-49C8-B139-C53EC86A38C3}" dt="2020-04-04T21:03:47.462" v="1589" actId="1076"/>
        <pc:sldMkLst>
          <pc:docMk/>
          <pc:sldMk cId="3850807983" sldId="276"/>
        </pc:sldMkLst>
        <pc:spChg chg="add del mod">
          <ac:chgData name="Stella Kourouzidou" userId="5a36f855-0291-4fad-ad20-92dda2904fc7" providerId="ADAL" clId="{A0363A48-31E3-49C8-B139-C53EC86A38C3}" dt="2020-04-04T21:03:45.230" v="1588" actId="478"/>
          <ac:spMkLst>
            <pc:docMk/>
            <pc:sldMk cId="3850807983" sldId="276"/>
            <ac:spMk id="2" creationId="{D04D3F02-0C51-4BE7-BA36-782828B6DF11}"/>
          </ac:spMkLst>
        </pc:spChg>
        <pc:spChg chg="add mod">
          <ac:chgData name="Stella Kourouzidou" userId="5a36f855-0291-4fad-ad20-92dda2904fc7" providerId="ADAL" clId="{A0363A48-31E3-49C8-B139-C53EC86A38C3}" dt="2020-04-04T21:03:14.760" v="1579" actId="14100"/>
          <ac:spMkLst>
            <pc:docMk/>
            <pc:sldMk cId="3850807983" sldId="276"/>
            <ac:spMk id="5" creationId="{AE5E3ABA-6477-4A04-B9B3-EB7EEB1368D0}"/>
          </ac:spMkLst>
        </pc:spChg>
        <pc:spChg chg="add mod">
          <ac:chgData name="Stella Kourouzidou" userId="5a36f855-0291-4fad-ad20-92dda2904fc7" providerId="ADAL" clId="{A0363A48-31E3-49C8-B139-C53EC86A38C3}" dt="2020-04-04T21:03:47.462" v="1589" actId="1076"/>
          <ac:spMkLst>
            <pc:docMk/>
            <pc:sldMk cId="3850807983" sldId="276"/>
            <ac:spMk id="6" creationId="{48F3B171-A8F4-4C1C-84E2-CA96AE1F1A85}"/>
          </ac:spMkLst>
        </pc:spChg>
        <pc:picChg chg="add mod">
          <ac:chgData name="Stella Kourouzidou" userId="5a36f855-0291-4fad-ad20-92dda2904fc7" providerId="ADAL" clId="{A0363A48-31E3-49C8-B139-C53EC86A38C3}" dt="2020-04-04T21:03:24.709" v="1585" actId="1076"/>
          <ac:picMkLst>
            <pc:docMk/>
            <pc:sldMk cId="3850807983" sldId="276"/>
            <ac:picMk id="4" creationId="{3F46964C-650F-4372-BDAF-6D786A3727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0C828-0379-434A-BB0E-E6C647B51E3C}" type="datetimeFigureOut">
              <a:rPr lang="el-GR" smtClean="0"/>
              <a:t>4/4/2020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13ACA-DAAA-49B4-AEBC-009A1E63D2C9}" type="slidenum">
              <a:rPr lang="el-GR" smtClean="0"/>
              <a:t>‹#›</a:t>
            </a:fld>
            <a:endParaRPr lang="el-GR"/>
          </a:p>
        </p:txBody>
      </p:sp>
    </p:spTree>
    <p:extLst>
      <p:ext uri="{BB962C8B-B14F-4D97-AF65-F5344CB8AC3E}">
        <p14:creationId xmlns:p14="http://schemas.microsoft.com/office/powerpoint/2010/main" val="366276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2739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3302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050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42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29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977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48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84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95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845F5A-061D-4825-9AE9-D7794091C6C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7357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4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249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99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1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910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6971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8369612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04E684-10F4-4CC3-A0B9-F03AA7BE37CF}" type="datetimeFigureOut">
              <a:rPr lang="en-US" smtClean="0"/>
              <a:t>4/4/2020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84868535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Drawn_love_hearts.svg" TargetMode="Externa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purposegames.com/game/cf84ceb1-cebcceadcf81ceb7-cf84cebfcf85-ceaccebdceb8cebfcf85cf82-gam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www.purposegames.com/game/SzocBtYl2sR" TargetMode="Externa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youtube.com/watch?v=SHHkmOh942A" TargetMode="External"/><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hyperlink" Target="https://www.youtube.com/watch?v=chNwmpqSa78"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0" name="Rectangle 1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574D"/>
          </a:solidFill>
          <a:ln w="32707" cap="flat">
            <a:noFill/>
            <a:prstDash val="solid"/>
            <a:miter/>
          </a:ln>
        </p:spPr>
        <p:txBody>
          <a:bodyPr rtlCol="0" anchor="ctr"/>
          <a:lstStyle/>
          <a:p>
            <a:endParaRPr lang="en-US" dirty="0"/>
          </a:p>
        </p:txBody>
      </p:sp>
      <p:sp>
        <p:nvSpPr>
          <p:cNvPr id="5" name="Rectangle 4">
            <a:extLst>
              <a:ext uri="{FF2B5EF4-FFF2-40B4-BE49-F238E27FC236}">
                <a16:creationId xmlns:a16="http://schemas.microsoft.com/office/drawing/2014/main" id="{C1BE8E93-9363-410F-8CC5-3205AF581486}"/>
              </a:ext>
            </a:extLst>
          </p:cNvPr>
          <p:cNvSpPr/>
          <p:nvPr/>
        </p:nvSpPr>
        <p:spPr>
          <a:xfrm>
            <a:off x="273993" y="713312"/>
            <a:ext cx="4025291" cy="54313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i="1" dirty="0" err="1">
                <a:solidFill>
                  <a:srgbClr val="FFFFFF"/>
                </a:solidFill>
                <a:latin typeface="+mj-lt"/>
                <a:ea typeface="+mj-ea"/>
                <a:cs typeface="+mj-cs"/>
              </a:rPr>
              <a:t>Αγ</a:t>
            </a:r>
            <a:r>
              <a:rPr lang="en-US" sz="4000" b="1" i="1" dirty="0">
                <a:solidFill>
                  <a:srgbClr val="FFFFFF"/>
                </a:solidFill>
                <a:latin typeface="+mj-lt"/>
                <a:ea typeface="+mj-ea"/>
                <a:cs typeface="+mj-cs"/>
              </a:rPr>
              <a:t>απημένα μου </a:t>
            </a:r>
          </a:p>
          <a:p>
            <a:pPr defTabSz="914400">
              <a:lnSpc>
                <a:spcPct val="90000"/>
              </a:lnSpc>
              <a:spcBef>
                <a:spcPct val="0"/>
              </a:spcBef>
              <a:spcAft>
                <a:spcPts val="600"/>
              </a:spcAft>
            </a:pPr>
            <a:r>
              <a:rPr lang="el-GR" sz="4000" b="1" i="1" dirty="0">
                <a:solidFill>
                  <a:srgbClr val="FFFFFF"/>
                </a:solidFill>
                <a:latin typeface="+mj-lt"/>
                <a:ea typeface="+mj-ea"/>
                <a:cs typeface="+mj-cs"/>
              </a:rPr>
              <a:t>παιδιά</a:t>
            </a:r>
            <a:r>
              <a:rPr lang="en-US" sz="4000" b="1" i="1" dirty="0">
                <a:solidFill>
                  <a:srgbClr val="FFFFFF"/>
                </a:solidFill>
                <a:latin typeface="+mj-lt"/>
                <a:ea typeface="+mj-ea"/>
                <a:cs typeface="+mj-cs"/>
              </a:rPr>
              <a:t>,</a:t>
            </a:r>
            <a:br>
              <a:rPr lang="en-US" sz="4000" i="1" dirty="0">
                <a:solidFill>
                  <a:srgbClr val="FFFFFF"/>
                </a:solidFill>
                <a:latin typeface="+mj-lt"/>
                <a:ea typeface="+mj-ea"/>
                <a:cs typeface="+mj-cs"/>
              </a:rPr>
            </a:br>
            <a:endParaRPr lang="en-US" sz="4000" i="1" dirty="0">
              <a:solidFill>
                <a:srgbClr val="FFFFFF"/>
              </a:solidFill>
              <a:latin typeface="+mj-lt"/>
              <a:ea typeface="+mj-ea"/>
              <a:cs typeface="+mj-cs"/>
            </a:endParaRPr>
          </a:p>
        </p:txBody>
      </p:sp>
      <p:sp>
        <p:nvSpPr>
          <p:cNvPr id="4" name="Rectangle 3">
            <a:extLst>
              <a:ext uri="{FF2B5EF4-FFF2-40B4-BE49-F238E27FC236}">
                <a16:creationId xmlns:a16="http://schemas.microsoft.com/office/drawing/2014/main" id="{57C15003-3F9E-4F8B-AD2A-743FD4904FA1}"/>
              </a:ext>
            </a:extLst>
          </p:cNvPr>
          <p:cNvSpPr/>
          <p:nvPr/>
        </p:nvSpPr>
        <p:spPr>
          <a:xfrm>
            <a:off x="6083574" y="75622"/>
            <a:ext cx="5257801" cy="5431376"/>
          </a:xfrm>
          <a:prstGeom prst="rect">
            <a:avLst/>
          </a:prstGeom>
        </p:spPr>
        <p:txBody>
          <a:bodyPr vert="horz" lIns="91440" tIns="45720" rIns="91440" bIns="45720" rtlCol="0" anchor="ctr">
            <a:normAutofit/>
          </a:bodyPr>
          <a:lstStyle/>
          <a:p>
            <a:pPr algn="ctr" defTabSz="914400">
              <a:spcAft>
                <a:spcPts val="600"/>
              </a:spcAft>
            </a:pPr>
            <a:br>
              <a:rPr lang="en-US" sz="2400" dirty="0">
                <a:latin typeface="+mj-lt"/>
              </a:rPr>
            </a:br>
            <a:r>
              <a:rPr lang="el-GR" sz="2400" dirty="0">
                <a:latin typeface="+mj-lt"/>
              </a:rPr>
              <a:t>Σε αυτή την παρουσίαση θα δείτε κάποια βίντεο στο διαδίκτυο για την αναπαραγωγή των φυτών.</a:t>
            </a:r>
          </a:p>
          <a:p>
            <a:pPr algn="ctr" defTabSz="914400">
              <a:spcAft>
                <a:spcPts val="600"/>
              </a:spcAft>
            </a:pPr>
            <a:r>
              <a:rPr lang="el-GR" sz="2400" dirty="0">
                <a:latin typeface="+mj-lt"/>
              </a:rPr>
              <a:t>Θα χρειαστείτε τη βοήθεια κάποιου ενήλικα, έτσι ώστε να σας βοηθήσει να επιστρέψετε στην παρουσίαση αφού δείτε το βίντεο.</a:t>
            </a:r>
            <a:br>
              <a:rPr lang="en-US" sz="2000" dirty="0"/>
            </a:br>
            <a:endParaRPr lang="en-US" sz="2000" dirty="0"/>
          </a:p>
        </p:txBody>
      </p:sp>
      <p:sp>
        <p:nvSpPr>
          <p:cNvPr id="10" name="Rectangle 9">
            <a:extLst>
              <a:ext uri="{FF2B5EF4-FFF2-40B4-BE49-F238E27FC236}">
                <a16:creationId xmlns:a16="http://schemas.microsoft.com/office/drawing/2014/main" id="{F1CDCB4E-474D-4895-A16A-9683E0C83D3C}"/>
              </a:ext>
            </a:extLst>
          </p:cNvPr>
          <p:cNvSpPr/>
          <p:nvPr/>
        </p:nvSpPr>
        <p:spPr>
          <a:xfrm>
            <a:off x="5506940" y="5360929"/>
            <a:ext cx="6411067" cy="1323439"/>
          </a:xfrm>
          <a:prstGeom prst="rect">
            <a:avLst/>
          </a:prstGeom>
        </p:spPr>
        <p:txBody>
          <a:bodyPr wrap="square">
            <a:spAutoFit/>
          </a:bodyPr>
          <a:lstStyle/>
          <a:p>
            <a:pPr algn="ctr">
              <a:spcAft>
                <a:spcPts val="600"/>
              </a:spcAft>
            </a:pPr>
            <a:r>
              <a:rPr lang="el-GR" sz="2800" b="1" dirty="0"/>
              <a:t>Με πολλή αγάπη,</a:t>
            </a:r>
            <a:br>
              <a:rPr lang="el-GR" sz="2800" b="1" dirty="0"/>
            </a:br>
            <a:r>
              <a:rPr lang="el-GR" sz="2800" b="1" dirty="0"/>
              <a:t>Στέλλα </a:t>
            </a:r>
            <a:r>
              <a:rPr lang="el-GR" sz="2800" b="1" dirty="0" err="1"/>
              <a:t>Κουρουζίδου</a:t>
            </a:r>
            <a:br>
              <a:rPr lang="el-GR" dirty="0"/>
            </a:br>
            <a:endParaRPr lang="el-GR" sz="2400" dirty="0"/>
          </a:p>
        </p:txBody>
      </p:sp>
    </p:spTree>
    <p:extLst>
      <p:ext uri="{BB962C8B-B14F-4D97-AF65-F5344CB8AC3E}">
        <p14:creationId xmlns:p14="http://schemas.microsoft.com/office/powerpoint/2010/main" val="162455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F824F-3701-4C97-83BB-2556D492792D}"/>
              </a:ext>
            </a:extLst>
          </p:cNvPr>
          <p:cNvSpPr/>
          <p:nvPr/>
        </p:nvSpPr>
        <p:spPr>
          <a:xfrm>
            <a:off x="1028700" y="800099"/>
            <a:ext cx="10191750" cy="2125069"/>
          </a:xfrm>
          <a:prstGeom prst="rect">
            <a:avLst/>
          </a:prstGeom>
        </p:spPr>
        <p:txBody>
          <a:bodyPr wrap="square">
            <a:spAutoFit/>
          </a:bodyPr>
          <a:lstStyle/>
          <a:p>
            <a:pPr algn="just">
              <a:lnSpc>
                <a:spcPct val="150000"/>
              </a:lnSpc>
              <a:spcAft>
                <a:spcPts val="0"/>
              </a:spcAft>
            </a:pPr>
            <a:r>
              <a:rPr lang="el-GR" b="1" dirty="0">
                <a:latin typeface="Arial" panose="020B0604020202020204" pitchFamily="34" charset="0"/>
                <a:ea typeface="Calibri" panose="020F0502020204030204" pitchFamily="34" charset="0"/>
                <a:cs typeface="Times New Roman" panose="02020603050405020304" pitchFamily="18" charset="0"/>
              </a:rPr>
              <a:t>2.</a:t>
            </a:r>
            <a:r>
              <a:rPr lang="el-GR" dirty="0">
                <a:latin typeface="Arial" panose="020B0604020202020204" pitchFamily="34" charset="0"/>
                <a:ea typeface="Calibri" panose="020F0502020204030204" pitchFamily="34" charset="0"/>
                <a:cs typeface="Times New Roman" panose="02020603050405020304" pitchFamily="18" charset="0"/>
              </a:rPr>
              <a:t> Ο Θεόδωρος και η Κική είχαν από έναν σπόρο που προερχόταν από το ίδιο φυτό ηλιοτροπίου. Έπειτα, φύτεψαν τον κάθε σπόρο σε μια γλάστρα. Ο Θεόδωρος φρόντιζε τη μία γλάστρα στο δικό του σπίτι και η Κική την άλλη γλάστρα στο δικό της σπίτι. Σε λίγες μέρες, συγκρίνοντας τα  φυτά παρατήρησαν ότι υπήρχε μεγάλη διαφορά στην ανάπτυξή τους.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Περίγραψε  </a:t>
            </a:r>
            <a:r>
              <a:rPr lang="el-GR" b="1" dirty="0">
                <a:latin typeface="Arial" panose="020B0604020202020204" pitchFamily="34" charset="0"/>
                <a:ea typeface="Calibri" panose="020F0502020204030204" pitchFamily="34" charset="0"/>
                <a:cs typeface="Times New Roman" panose="02020603050405020304" pitchFamily="18" charset="0"/>
              </a:rPr>
              <a:t>μια πιθανή διαφορά </a:t>
            </a:r>
            <a:r>
              <a:rPr lang="el-GR" dirty="0">
                <a:latin typeface="Arial" panose="020B0604020202020204" pitchFamily="34" charset="0"/>
                <a:ea typeface="Calibri" panose="020F0502020204030204" pitchFamily="34" charset="0"/>
                <a:cs typeface="Times New Roman" panose="02020603050405020304" pitchFamily="18" charset="0"/>
              </a:rPr>
              <a:t>στον τρόπο που χειρίστηκαν το φυτό τους τα δύο παιδιά.</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6A7C369-BEEB-4128-9D56-876AABD0723D}"/>
              </a:ext>
            </a:extLst>
          </p:cNvPr>
          <p:cNvSpPr/>
          <p:nvPr/>
        </p:nvSpPr>
        <p:spPr>
          <a:xfrm>
            <a:off x="1028700" y="3515718"/>
            <a:ext cx="10191750" cy="2540567"/>
          </a:xfrm>
          <a:prstGeom prst="rect">
            <a:avLst/>
          </a:prstGeom>
        </p:spPr>
        <p:txBody>
          <a:bodyPr wrap="square">
            <a:spAutoFit/>
          </a:bodyPr>
          <a:lstStyle/>
          <a:p>
            <a:pPr>
              <a:lnSpc>
                <a:spcPct val="150000"/>
              </a:lnSpc>
              <a:spcAft>
                <a:spcPts val="0"/>
              </a:spcAft>
            </a:pPr>
            <a:r>
              <a:rPr lang="el-GR" b="1" dirty="0">
                <a:latin typeface="Arial" panose="020B0604020202020204" pitchFamily="34" charset="0"/>
                <a:ea typeface="Calibri" panose="020F0502020204030204" pitchFamily="34" charset="0"/>
                <a:cs typeface="Times New Roman" panose="02020603050405020304" pitchFamily="18" charset="0"/>
              </a:rPr>
              <a:t>3. </a:t>
            </a:r>
            <a:r>
              <a:rPr lang="el-GR" dirty="0">
                <a:latin typeface="Arial" panose="020B0604020202020204" pitchFamily="34" charset="0"/>
                <a:ea typeface="Calibri" panose="020F0502020204030204" pitchFamily="34" charset="0"/>
                <a:cs typeface="Times New Roman" panose="02020603050405020304" pitchFamily="18" charset="0"/>
              </a:rPr>
              <a:t>Για να ανακαλύψεις, αν οι σπόροι αναπτύσσονται καλύτερα στο φως ή στο σκοτάδι, μπορείς να τοποθετήσεις μερικούς σε ένα υγρό κομμάτι βαμβακιού και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Α.  Να τους κρατήσεις σε ένα ζεστό, σκοτεινό μέρος.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Β.  Να κρατήσεις μια ομάδα τους σε ένα φωτεινό μέρος και μια άλλη σε σκοτεινό.</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Γ.   Να τους κρατήσεις σε ένα ζεστό, φωτεινό μέρος.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Δ.  Να τους τοποθετήσεις σε ένα φωτεινό ή σκοτεινό μέρος που είναι δροσερό.</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7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F824F-3701-4C97-83BB-2556D492792D}"/>
              </a:ext>
            </a:extLst>
          </p:cNvPr>
          <p:cNvSpPr/>
          <p:nvPr/>
        </p:nvSpPr>
        <p:spPr>
          <a:xfrm>
            <a:off x="1028700" y="800099"/>
            <a:ext cx="10191750" cy="135017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Aft>
                <a:spcPts val="0"/>
              </a:spcAft>
            </a:pPr>
            <a:r>
              <a:rPr lang="el-GR" sz="1400" b="1" dirty="0">
                <a:latin typeface="Arial" panose="020B0604020202020204" pitchFamily="34" charset="0"/>
                <a:ea typeface="Calibri" panose="020F0502020204030204" pitchFamily="34" charset="0"/>
                <a:cs typeface="Times New Roman" panose="02020603050405020304" pitchFamily="18" charset="0"/>
              </a:rPr>
              <a:t>2.</a:t>
            </a:r>
            <a:r>
              <a:rPr lang="el-GR" sz="1400" dirty="0">
                <a:latin typeface="Arial" panose="020B0604020202020204" pitchFamily="34" charset="0"/>
                <a:ea typeface="Calibri" panose="020F0502020204030204" pitchFamily="34" charset="0"/>
                <a:cs typeface="Times New Roman" panose="02020603050405020304" pitchFamily="18" charset="0"/>
              </a:rPr>
              <a:t> Ο Θεόδωρος και η Κική είχαν από έναν σπόρο που προερχόταν από το ίδιο φυτό ηλιοτροπίου. Έπειτα, φύτεψαν τον κάθε σπόρο σε μια γλάστρα. Ο Θεόδωρος φρόντιζε τη μία γλάστρα στο δικό του σπίτι και η Κική την άλλη γλάστρα στο δικό της σπίτι. Σε λίγες μέρες, συγκρίνοντας τα  φυτά παρατήρησαν ότι υπήρχε μεγάλη διαφορά στην ανάπτυξή τους.</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sz="1400" dirty="0">
                <a:latin typeface="Arial" panose="020B0604020202020204" pitchFamily="34" charset="0"/>
                <a:ea typeface="Calibri" panose="020F0502020204030204" pitchFamily="34" charset="0"/>
                <a:cs typeface="Times New Roman" panose="02020603050405020304" pitchFamily="18" charset="0"/>
              </a:rPr>
              <a:t>Περίγραψε  </a:t>
            </a:r>
            <a:r>
              <a:rPr lang="el-GR" sz="1400" b="1" dirty="0">
                <a:latin typeface="Arial" panose="020B0604020202020204" pitchFamily="34" charset="0"/>
                <a:ea typeface="Calibri" panose="020F0502020204030204" pitchFamily="34" charset="0"/>
                <a:cs typeface="Times New Roman" panose="02020603050405020304" pitchFamily="18" charset="0"/>
              </a:rPr>
              <a:t>μια πιθανή διαφορά </a:t>
            </a:r>
            <a:r>
              <a:rPr lang="el-GR" sz="1400" dirty="0">
                <a:latin typeface="Arial" panose="020B0604020202020204" pitchFamily="34" charset="0"/>
                <a:ea typeface="Calibri" panose="020F0502020204030204" pitchFamily="34" charset="0"/>
                <a:cs typeface="Times New Roman" panose="02020603050405020304" pitchFamily="18" charset="0"/>
              </a:rPr>
              <a:t>στον τρόπο που χειρίστηκαν το φυτό τους τα δύο παιδιά.</a:t>
            </a:r>
            <a:endParaRPr lang="el-G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6A7C369-BEEB-4128-9D56-876AABD0723D}"/>
              </a:ext>
            </a:extLst>
          </p:cNvPr>
          <p:cNvSpPr/>
          <p:nvPr/>
        </p:nvSpPr>
        <p:spPr>
          <a:xfrm>
            <a:off x="1028700" y="3515718"/>
            <a:ext cx="10191750" cy="254056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l-GR" b="1" dirty="0">
                <a:solidFill>
                  <a:schemeClr val="dk1"/>
                </a:solidFill>
                <a:latin typeface="Arial" panose="020B0604020202020204" pitchFamily="34" charset="0"/>
                <a:cs typeface="Times New Roman" panose="02020603050405020304" pitchFamily="18" charset="0"/>
              </a:rPr>
              <a:t>3. </a:t>
            </a:r>
            <a:r>
              <a:rPr lang="el-GR" dirty="0">
                <a:solidFill>
                  <a:schemeClr val="dk1"/>
                </a:solidFill>
                <a:latin typeface="Arial" panose="020B0604020202020204" pitchFamily="34" charset="0"/>
                <a:cs typeface="Times New Roman" panose="02020603050405020304" pitchFamily="18" charset="0"/>
              </a:rPr>
              <a:t>Για να ανακαλύψεις, αν οι σπόροι αναπτύσσονται καλύτερα στο φως ή στο σκοτάδι, μπορείς να τοποθετήσεις μερικούς σε ένα υγρό κομμάτι βαμβακιού και</a:t>
            </a:r>
          </a:p>
          <a:p>
            <a:pPr algn="just">
              <a:lnSpc>
                <a:spcPct val="150000"/>
              </a:lnSpc>
            </a:pPr>
            <a:r>
              <a:rPr lang="el-GR" dirty="0">
                <a:solidFill>
                  <a:schemeClr val="dk1"/>
                </a:solidFill>
                <a:latin typeface="Arial" panose="020B0604020202020204" pitchFamily="34" charset="0"/>
                <a:cs typeface="Times New Roman" panose="02020603050405020304" pitchFamily="18" charset="0"/>
              </a:rPr>
              <a:t>Α.  Να τους κρατήσεις σε ένα ζεστό, σκοτεινό μέρος.</a:t>
            </a:r>
          </a:p>
          <a:p>
            <a:pPr algn="just">
              <a:lnSpc>
                <a:spcPct val="150000"/>
              </a:lnSpc>
            </a:pPr>
            <a:r>
              <a:rPr lang="el-GR" dirty="0">
                <a:solidFill>
                  <a:schemeClr val="dk1"/>
                </a:solidFill>
                <a:latin typeface="Arial" panose="020B0604020202020204" pitchFamily="34" charset="0"/>
                <a:cs typeface="Times New Roman" panose="02020603050405020304" pitchFamily="18" charset="0"/>
              </a:rPr>
              <a:t>Β.  Να κρατήσεις μια ομάδα τους σε ένα φωτεινό μέρος και μια άλλη σε σκοτεινό.</a:t>
            </a:r>
          </a:p>
          <a:p>
            <a:pPr algn="just">
              <a:lnSpc>
                <a:spcPct val="150000"/>
              </a:lnSpc>
            </a:pPr>
            <a:r>
              <a:rPr lang="el-GR" dirty="0">
                <a:solidFill>
                  <a:schemeClr val="dk1"/>
                </a:solidFill>
                <a:latin typeface="Arial" panose="020B0604020202020204" pitchFamily="34" charset="0"/>
                <a:cs typeface="Times New Roman" panose="02020603050405020304" pitchFamily="18" charset="0"/>
              </a:rPr>
              <a:t>Γ.   Να τους κρατήσεις σε ένα ζεστό, φωτεινό μέρος.</a:t>
            </a:r>
          </a:p>
          <a:p>
            <a:pPr algn="just">
              <a:lnSpc>
                <a:spcPct val="150000"/>
              </a:lnSpc>
            </a:pPr>
            <a:r>
              <a:rPr lang="el-GR" dirty="0">
                <a:solidFill>
                  <a:schemeClr val="dk1"/>
                </a:solidFill>
                <a:latin typeface="Arial" panose="020B0604020202020204" pitchFamily="34" charset="0"/>
                <a:cs typeface="Times New Roman" panose="02020603050405020304" pitchFamily="18" charset="0"/>
              </a:rPr>
              <a:t>Δ.  Να τους τοποθετήσεις σε ένα φωτεινό ή σκοτεινό μέρος που είναι δροσερό</a:t>
            </a:r>
            <a:r>
              <a:rPr lang="el-GR" b="1" dirty="0">
                <a:solidFill>
                  <a:schemeClr val="dk1"/>
                </a:solidFill>
                <a:latin typeface="Arial" panose="020B0604020202020204" pitchFamily="34"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id="{2AC07903-1412-42FA-BD49-EFA276CA5914}"/>
              </a:ext>
            </a:extLst>
          </p:cNvPr>
          <p:cNvCxnSpPr>
            <a:cxnSpLocks/>
          </p:cNvCxnSpPr>
          <p:nvPr/>
        </p:nvCxnSpPr>
        <p:spPr>
          <a:xfrm>
            <a:off x="1028700" y="5219700"/>
            <a:ext cx="8134350" cy="0"/>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sp>
        <p:nvSpPr>
          <p:cNvPr id="6" name="Rectangle 5">
            <a:extLst>
              <a:ext uri="{FF2B5EF4-FFF2-40B4-BE49-F238E27FC236}">
                <a16:creationId xmlns:a16="http://schemas.microsoft.com/office/drawing/2014/main" id="{8964AF59-CF3B-4F32-8585-6D3ADB167B00}"/>
              </a:ext>
            </a:extLst>
          </p:cNvPr>
          <p:cNvSpPr/>
          <p:nvPr/>
        </p:nvSpPr>
        <p:spPr>
          <a:xfrm>
            <a:off x="1257300" y="2202062"/>
            <a:ext cx="8610600" cy="646331"/>
          </a:xfrm>
          <a:prstGeom prst="rect">
            <a:avLst/>
          </a:prstGeom>
        </p:spPr>
        <p:txBody>
          <a:bodyPr wrap="square">
            <a:spAutoFit/>
          </a:bodyPr>
          <a:lstStyle/>
          <a:p>
            <a:r>
              <a:rPr lang="el-GR" i="1" dirty="0">
                <a:latin typeface="Arial" panose="020B0604020202020204" pitchFamily="34" charset="0"/>
                <a:ea typeface="Times New Roman" panose="02020603050405020304" pitchFamily="18" charset="0"/>
              </a:rPr>
              <a:t>Πιθανές διαφορές είναι η ποσότητα νερού με την οποία πότιζαν το φυτό τους, η θερμοκρασία που υπήρχε σε κάθε σπίτι, το φως που υπήρχε σε κάθε σπίτι κτλ.</a:t>
            </a:r>
            <a:endParaRPr lang="el-GR" i="1" dirty="0"/>
          </a:p>
        </p:txBody>
      </p:sp>
    </p:spTree>
    <p:extLst>
      <p:ext uri="{BB962C8B-B14F-4D97-AF65-F5344CB8AC3E}">
        <p14:creationId xmlns:p14="http://schemas.microsoft.com/office/powerpoint/2010/main" val="120345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9A226-BC70-44C7-A95C-D79444D1846B}"/>
              </a:ext>
            </a:extLst>
          </p:cNvPr>
          <p:cNvSpPr/>
          <p:nvPr/>
        </p:nvSpPr>
        <p:spPr>
          <a:xfrm>
            <a:off x="960782" y="1041744"/>
            <a:ext cx="8083826" cy="4774512"/>
          </a:xfrm>
          <a:prstGeom prst="rect">
            <a:avLst/>
          </a:prstGeom>
        </p:spPr>
        <p:txBody>
          <a:bodyPr wrap="square">
            <a:spAutoFit/>
          </a:bodyPr>
          <a:lstStyle/>
          <a:p>
            <a:pPr indent="-180340" algn="just">
              <a:lnSpc>
                <a:spcPct val="115000"/>
              </a:lnSpc>
              <a:spcAft>
                <a:spcPts val="1000"/>
              </a:spcAft>
            </a:pPr>
            <a:r>
              <a:rPr lang="el-GR" b="1" dirty="0">
                <a:latin typeface="Arial" panose="020B0604020202020204" pitchFamily="34" charset="0"/>
                <a:ea typeface="Calibri" panose="020F0502020204030204" pitchFamily="34" charset="0"/>
                <a:cs typeface="Times New Roman" panose="02020603050405020304" pitchFamily="18" charset="0"/>
              </a:rPr>
              <a:t>4.</a:t>
            </a:r>
            <a:r>
              <a:rPr lang="el-GR" dirty="0">
                <a:latin typeface="Arial" panose="020B0604020202020204" pitchFamily="34" charset="0"/>
                <a:ea typeface="Calibri" panose="020F0502020204030204" pitchFamily="34" charset="0"/>
                <a:cs typeface="Times New Roman" panose="02020603050405020304" pitchFamily="18" charset="0"/>
              </a:rPr>
              <a:t> Από ποιο μέρος του φυτού αναπτύσσονται οι σπόροι;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Α.  Από το άνθος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Β.  Από τα φύλλα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Γ.  Από τη ρίζα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Δ.  Από τον βλαστό</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90170" indent="-270510" algn="just">
              <a:lnSpc>
                <a:spcPct val="150000"/>
              </a:lnSpc>
              <a:spcAft>
                <a:spcPts val="0"/>
              </a:spcAft>
            </a:pPr>
            <a:r>
              <a:rPr lang="el-GR"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l-GR" b="1" dirty="0">
                <a:latin typeface="Arial" panose="020B0604020202020204" pitchFamily="34" charset="0"/>
                <a:ea typeface="Calibri" panose="020F0502020204030204" pitchFamily="34" charset="0"/>
                <a:cs typeface="Times New Roman" panose="02020603050405020304" pitchFamily="18" charset="0"/>
              </a:rPr>
              <a:t>5. </a:t>
            </a:r>
            <a:r>
              <a:rPr lang="el-GR" dirty="0">
                <a:latin typeface="Arial" panose="020B0604020202020204" pitchFamily="34" charset="0"/>
                <a:ea typeface="Calibri" panose="020F0502020204030204" pitchFamily="34" charset="0"/>
                <a:cs typeface="Times New Roman" panose="02020603050405020304" pitchFamily="18" charset="0"/>
              </a:rPr>
              <a:t>Μερικά φυτά παράγουν καρπούς, όπως είναι τα μήλα. Ποια είναι η χρησιμότητα του καρπού;</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Α.  Να παράγει τροφή για τους σπόρους.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Β.  Να προστατεύει τους σπόρους.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Γ.  Να εμποδίσει τους σπόρους  να σκορπιστούν.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Δ.  Να αποθηκεύσουν νερό για τη βλάστηση των σπόρων.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03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9A226-BC70-44C7-A95C-D79444D1846B}"/>
              </a:ext>
            </a:extLst>
          </p:cNvPr>
          <p:cNvSpPr/>
          <p:nvPr/>
        </p:nvSpPr>
        <p:spPr>
          <a:xfrm>
            <a:off x="960782" y="1041744"/>
            <a:ext cx="8083826" cy="47745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180340" algn="just">
              <a:lnSpc>
                <a:spcPct val="115000"/>
              </a:lnSpc>
              <a:spcAft>
                <a:spcPts val="1000"/>
              </a:spcAft>
            </a:pPr>
            <a:r>
              <a:rPr lang="el-GR" b="1" dirty="0">
                <a:latin typeface="Arial" panose="020B0604020202020204" pitchFamily="34" charset="0"/>
                <a:ea typeface="Calibri" panose="020F0502020204030204" pitchFamily="34" charset="0"/>
                <a:cs typeface="Times New Roman" panose="02020603050405020304" pitchFamily="18" charset="0"/>
              </a:rPr>
              <a:t>4.</a:t>
            </a:r>
            <a:r>
              <a:rPr lang="el-GR" dirty="0">
                <a:latin typeface="Arial" panose="020B0604020202020204" pitchFamily="34" charset="0"/>
                <a:ea typeface="Calibri" panose="020F0502020204030204" pitchFamily="34" charset="0"/>
                <a:cs typeface="Times New Roman" panose="02020603050405020304" pitchFamily="18" charset="0"/>
              </a:rPr>
              <a:t> Από ποιο μέρος του φυτού αναπτύσσονται οι σπόροι;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Α.  Από το άνθος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Β.  Από τα φύλλα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Γ.  Από τη ρίζα</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l-GR" dirty="0">
                <a:latin typeface="Arial" panose="020B0604020202020204" pitchFamily="34" charset="0"/>
                <a:ea typeface="Calibri" panose="020F0502020204030204" pitchFamily="34" charset="0"/>
                <a:cs typeface="Times New Roman" panose="02020603050405020304" pitchFamily="18" charset="0"/>
              </a:rPr>
              <a:t>                  Δ.  Από τον βλαστό</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90170" indent="-270510" algn="just">
              <a:lnSpc>
                <a:spcPct val="150000"/>
              </a:lnSpc>
              <a:spcAft>
                <a:spcPts val="0"/>
              </a:spcAft>
            </a:pPr>
            <a:r>
              <a:rPr lang="el-GR"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l-GR" b="1" dirty="0">
                <a:latin typeface="Arial" panose="020B0604020202020204" pitchFamily="34" charset="0"/>
                <a:ea typeface="Calibri" panose="020F0502020204030204" pitchFamily="34" charset="0"/>
                <a:cs typeface="Times New Roman" panose="02020603050405020304" pitchFamily="18" charset="0"/>
              </a:rPr>
              <a:t>5. </a:t>
            </a:r>
            <a:r>
              <a:rPr lang="el-GR" dirty="0">
                <a:latin typeface="Arial" panose="020B0604020202020204" pitchFamily="34" charset="0"/>
                <a:ea typeface="Calibri" panose="020F0502020204030204" pitchFamily="34" charset="0"/>
                <a:cs typeface="Times New Roman" panose="02020603050405020304" pitchFamily="18" charset="0"/>
              </a:rPr>
              <a:t>Μερικά φυτά παράγουν καρπούς, όπως είναι τα μήλα. Ποια είναι η χρησιμότητα του καρπού;</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Α.  Να παράγει τροφή για τους σπόρους.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Β.  Να προστατεύει τους σπόρους.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Γ.  Να εμποδίσει τους σπόρους  να σκορπιστούν.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Δ.  Να αποθηκεύσουν νερό για τη βλάστηση των σπόρων.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15106BCB-3648-45EF-8C2F-1E123A84696C}"/>
              </a:ext>
            </a:extLst>
          </p:cNvPr>
          <p:cNvCxnSpPr/>
          <p:nvPr/>
        </p:nvCxnSpPr>
        <p:spPr>
          <a:xfrm>
            <a:off x="2209800" y="1885950"/>
            <a:ext cx="1771650" cy="0"/>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5" name="Straight Connector 4">
            <a:extLst>
              <a:ext uri="{FF2B5EF4-FFF2-40B4-BE49-F238E27FC236}">
                <a16:creationId xmlns:a16="http://schemas.microsoft.com/office/drawing/2014/main" id="{9EA87165-5EAA-49B9-B19F-B2F6596E2216}"/>
              </a:ext>
            </a:extLst>
          </p:cNvPr>
          <p:cNvCxnSpPr>
            <a:cxnSpLocks/>
          </p:cNvCxnSpPr>
          <p:nvPr/>
        </p:nvCxnSpPr>
        <p:spPr>
          <a:xfrm>
            <a:off x="1905000" y="4953000"/>
            <a:ext cx="3238500" cy="0"/>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1753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graphics&#10;&#10;Description automatically generated">
            <a:extLst>
              <a:ext uri="{FF2B5EF4-FFF2-40B4-BE49-F238E27FC236}">
                <a16:creationId xmlns:a16="http://schemas.microsoft.com/office/drawing/2014/main" id="{3F46964C-650F-4372-BDAF-6D786A3727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38591" y="3041581"/>
            <a:ext cx="3825838" cy="3156856"/>
          </a:xfrm>
          <a:prstGeom prst="rect">
            <a:avLst/>
          </a:prstGeom>
        </p:spPr>
      </p:pic>
      <p:sp>
        <p:nvSpPr>
          <p:cNvPr id="5" name="TextBox 4">
            <a:extLst>
              <a:ext uri="{FF2B5EF4-FFF2-40B4-BE49-F238E27FC236}">
                <a16:creationId xmlns:a16="http://schemas.microsoft.com/office/drawing/2014/main" id="{AE5E3ABA-6477-4A04-B9B3-EB7EEB1368D0}"/>
              </a:ext>
            </a:extLst>
          </p:cNvPr>
          <p:cNvSpPr txBox="1"/>
          <p:nvPr/>
        </p:nvSpPr>
        <p:spPr>
          <a:xfrm>
            <a:off x="6821714" y="6957876"/>
            <a:ext cx="3429939" cy="230832"/>
          </a:xfrm>
          <a:prstGeom prst="rect">
            <a:avLst/>
          </a:prstGeom>
          <a:noFill/>
        </p:spPr>
        <p:txBody>
          <a:bodyPr wrap="square" rtlCol="0">
            <a:spAutoFit/>
          </a:bodyPr>
          <a:lstStyle/>
          <a:p>
            <a:r>
              <a:rPr lang="el-GR" sz="900">
                <a:hlinkClick r:id="rId3" tooltip="https://en.wikipedia.org/wiki/File:Drawn_love_hearts.svg"/>
              </a:rPr>
              <a:t>This Photo</a:t>
            </a:r>
            <a:r>
              <a:rPr lang="el-GR" sz="900"/>
              <a:t> by Unknown Author is licensed under </a:t>
            </a:r>
            <a:r>
              <a:rPr lang="el-GR" sz="900">
                <a:hlinkClick r:id="rId4" tooltip="https://creativecommons.org/licenses/by-sa/3.0/"/>
              </a:rPr>
              <a:t>CC BY-SA</a:t>
            </a:r>
            <a:endParaRPr lang="el-GR" sz="900"/>
          </a:p>
        </p:txBody>
      </p:sp>
      <p:sp>
        <p:nvSpPr>
          <p:cNvPr id="6" name="Rectangle 5">
            <a:extLst>
              <a:ext uri="{FF2B5EF4-FFF2-40B4-BE49-F238E27FC236}">
                <a16:creationId xmlns:a16="http://schemas.microsoft.com/office/drawing/2014/main" id="{48F3B171-A8F4-4C1C-84E2-CA96AE1F1A85}"/>
              </a:ext>
            </a:extLst>
          </p:cNvPr>
          <p:cNvSpPr/>
          <p:nvPr/>
        </p:nvSpPr>
        <p:spPr>
          <a:xfrm>
            <a:off x="495749" y="659563"/>
            <a:ext cx="11200502" cy="3416320"/>
          </a:xfrm>
          <a:prstGeom prst="rect">
            <a:avLst/>
          </a:prstGeom>
          <a:noFill/>
        </p:spPr>
        <p:txBody>
          <a:bodyPr wrap="none" lIns="91440" tIns="45720" rIns="91440" bIns="45720">
            <a:spAutoFit/>
          </a:bodyPr>
          <a:lstStyle/>
          <a:p>
            <a:pPr algn="ctr"/>
            <a:r>
              <a:rPr lang="el-GR" sz="5400" b="1" cap="none" spc="0" dirty="0">
                <a:ln w="22225">
                  <a:solidFill>
                    <a:schemeClr val="accent2"/>
                  </a:solidFill>
                  <a:prstDash val="solid"/>
                </a:ln>
                <a:solidFill>
                  <a:schemeClr val="accent2">
                    <a:lumMod val="40000"/>
                    <a:lumOff val="60000"/>
                  </a:schemeClr>
                </a:solidFill>
                <a:effectLst/>
              </a:rPr>
              <a:t>Σας χαιρετώ!</a:t>
            </a:r>
          </a:p>
          <a:p>
            <a:pPr algn="ctr"/>
            <a:r>
              <a:rPr lang="el-GR" sz="5400" b="1" cap="none" spc="0" dirty="0">
                <a:ln w="22225">
                  <a:solidFill>
                    <a:schemeClr val="accent2"/>
                  </a:solidFill>
                  <a:prstDash val="solid"/>
                </a:ln>
                <a:solidFill>
                  <a:schemeClr val="accent2">
                    <a:lumMod val="40000"/>
                    <a:lumOff val="60000"/>
                  </a:schemeClr>
                </a:solidFill>
                <a:effectLst/>
              </a:rPr>
              <a:t>Θα τα πούμε ξανά, σύντομα!</a:t>
            </a:r>
          </a:p>
          <a:p>
            <a:pPr algn="ctr"/>
            <a:r>
              <a:rPr lang="el-GR" sz="5400" b="1" cap="none" spc="0" dirty="0">
                <a:ln w="22225">
                  <a:solidFill>
                    <a:schemeClr val="accent2"/>
                  </a:solidFill>
                  <a:prstDash val="solid"/>
                </a:ln>
                <a:solidFill>
                  <a:schemeClr val="accent2">
                    <a:lumMod val="40000"/>
                    <a:lumOff val="60000"/>
                  </a:schemeClr>
                </a:solidFill>
                <a:effectLst/>
              </a:rPr>
              <a:t>Μέχρι τότε, να προσέχετε και να μένετε</a:t>
            </a:r>
          </a:p>
          <a:p>
            <a:pPr algn="ctr"/>
            <a:r>
              <a:rPr lang="el-GR" sz="5400" b="1" cap="none" spc="0" dirty="0">
                <a:ln w="22225">
                  <a:solidFill>
                    <a:schemeClr val="accent2"/>
                  </a:solidFill>
                  <a:prstDash val="solid"/>
                </a:ln>
                <a:solidFill>
                  <a:schemeClr val="accent2">
                    <a:lumMod val="40000"/>
                    <a:lumOff val="60000"/>
                  </a:schemeClr>
                </a:solidFill>
                <a:effectLst/>
              </a:rPr>
              <a:t>ΣΠΙΤΙ</a:t>
            </a:r>
            <a:r>
              <a:rPr lang="en-US" sz="5400" b="1" cap="none" spc="0" dirty="0">
                <a:ln w="22225">
                  <a:solidFill>
                    <a:schemeClr val="accent2"/>
                  </a:solidFill>
                  <a:prstDash val="solid"/>
                </a:ln>
                <a:solidFill>
                  <a:schemeClr val="accent2">
                    <a:lumMod val="40000"/>
                    <a:lumOff val="60000"/>
                  </a:schemeClr>
                </a:solidFill>
                <a:effectLst/>
              </a:rPr>
              <a:t>!</a:t>
            </a:r>
            <a:r>
              <a:rPr lang="el-GR" sz="5400" b="1" cap="none" spc="0" dirty="0">
                <a:ln w="22225">
                  <a:solidFill>
                    <a:schemeClr val="accent2"/>
                  </a:solidFill>
                  <a:prstDash val="solid"/>
                </a:ln>
                <a:solidFill>
                  <a:schemeClr val="accent2">
                    <a:lumMod val="40000"/>
                    <a:lumOff val="60000"/>
                  </a:schemeClr>
                </a:solidFill>
                <a:effectLst/>
              </a:rPr>
              <a:t> </a:t>
            </a:r>
          </a:p>
        </p:txBody>
      </p:sp>
    </p:spTree>
    <p:extLst>
      <p:ext uri="{BB962C8B-B14F-4D97-AF65-F5344CB8AC3E}">
        <p14:creationId xmlns:p14="http://schemas.microsoft.com/office/powerpoint/2010/main" val="38508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50A0-7C50-43CE-9F16-EE491E60EA79}"/>
              </a:ext>
            </a:extLst>
          </p:cNvPr>
          <p:cNvSpPr>
            <a:spLocks noGrp="1"/>
          </p:cNvSpPr>
          <p:nvPr>
            <p:ph type="ctrTitle"/>
          </p:nvPr>
        </p:nvSpPr>
        <p:spPr/>
        <p:txBody>
          <a:bodyPr/>
          <a:lstStyle/>
          <a:p>
            <a:r>
              <a:rPr lang="el-GR" sz="3200" b="1" dirty="0"/>
              <a:t>ΦΥΣΙΚΕΣ ΕΠΙΣΤΗΜΕΣ </a:t>
            </a:r>
            <a:br>
              <a:rPr lang="el-GR" sz="3200" b="1" dirty="0"/>
            </a:br>
            <a:r>
              <a:rPr lang="el-GR" sz="3200" b="1" dirty="0"/>
              <a:t>&amp;</a:t>
            </a:r>
            <a:br>
              <a:rPr lang="el-GR" sz="3200" b="1" dirty="0"/>
            </a:br>
            <a:r>
              <a:rPr lang="el-GR" sz="3200" b="1" dirty="0"/>
              <a:t>ΤΕΧΝΟΛΟΓΙΑ</a:t>
            </a:r>
          </a:p>
        </p:txBody>
      </p:sp>
      <p:sp>
        <p:nvSpPr>
          <p:cNvPr id="3" name="Subtitle 2">
            <a:extLst>
              <a:ext uri="{FF2B5EF4-FFF2-40B4-BE49-F238E27FC236}">
                <a16:creationId xmlns:a16="http://schemas.microsoft.com/office/drawing/2014/main" id="{E60BDE5F-9492-455B-B03C-F572FD13DD9A}"/>
              </a:ext>
            </a:extLst>
          </p:cNvPr>
          <p:cNvSpPr>
            <a:spLocks noGrp="1"/>
          </p:cNvSpPr>
          <p:nvPr>
            <p:ph type="subTitle" idx="1"/>
          </p:nvPr>
        </p:nvSpPr>
        <p:spPr/>
        <p:txBody>
          <a:bodyPr>
            <a:normAutofit fontScale="92500" lnSpcReduction="20000"/>
          </a:bodyPr>
          <a:lstStyle/>
          <a:p>
            <a:r>
              <a:rPr lang="el-GR" sz="4400" b="1" dirty="0"/>
              <a:t>Ενότητα</a:t>
            </a:r>
            <a:endParaRPr lang="el-GR" sz="4400" dirty="0"/>
          </a:p>
          <a:p>
            <a:r>
              <a:rPr lang="el-GR" sz="4400" i="1" dirty="0">
                <a:highlight>
                  <a:srgbClr val="FFFF00"/>
                </a:highlight>
              </a:rPr>
              <a:t>Ζωντανοί Οργανισμοί - ΦΥΤΑ</a:t>
            </a:r>
          </a:p>
        </p:txBody>
      </p:sp>
    </p:spTree>
    <p:extLst>
      <p:ext uri="{BB962C8B-B14F-4D97-AF65-F5344CB8AC3E}">
        <p14:creationId xmlns:p14="http://schemas.microsoft.com/office/powerpoint/2010/main" val="172595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427E8-9599-41D8-A5BA-98E220A7E7D6}"/>
              </a:ext>
            </a:extLst>
          </p:cNvPr>
          <p:cNvSpPr/>
          <p:nvPr/>
        </p:nvSpPr>
        <p:spPr>
          <a:xfrm>
            <a:off x="1034357" y="595196"/>
            <a:ext cx="10123284" cy="830997"/>
          </a:xfrm>
          <a:prstGeom prst="rect">
            <a:avLst/>
          </a:prstGeom>
          <a:noFill/>
        </p:spPr>
        <p:txBody>
          <a:bodyPr wrap="none" lIns="91440" tIns="45720" rIns="91440" bIns="45720">
            <a:spAutoFit/>
          </a:bodyPr>
          <a:lstStyle/>
          <a:p>
            <a:pPr algn="ctr"/>
            <a:r>
              <a:rPr lang="el-GR" sz="4800" dirty="0">
                <a:ln w="0"/>
                <a:effectLst>
                  <a:outerShdw blurRad="38100" dist="19050" dir="2700000" algn="tl" rotWithShape="0">
                    <a:schemeClr val="dk1">
                      <a:alpha val="40000"/>
                    </a:schemeClr>
                  </a:outerShdw>
                </a:effectLst>
                <a:highlight>
                  <a:srgbClr val="FFFF00"/>
                </a:highlight>
              </a:rPr>
              <a:t>Ποια είναι τα στάδια ανάπτυξης των φυτών;</a:t>
            </a:r>
            <a:endParaRPr lang="en-US" sz="4800" dirty="0">
              <a:ln w="0"/>
              <a:effectLst>
                <a:outerShdw blurRad="38100" dist="19050" dir="2700000" algn="tl" rotWithShape="0">
                  <a:schemeClr val="dk1">
                    <a:alpha val="40000"/>
                  </a:schemeClr>
                </a:outerShdw>
              </a:effectLst>
              <a:highlight>
                <a:srgbClr val="FFFF00"/>
              </a:highlight>
            </a:endParaRPr>
          </a:p>
        </p:txBody>
      </p:sp>
      <p:sp>
        <p:nvSpPr>
          <p:cNvPr id="4" name="Rectangle 3">
            <a:extLst>
              <a:ext uri="{FF2B5EF4-FFF2-40B4-BE49-F238E27FC236}">
                <a16:creationId xmlns:a16="http://schemas.microsoft.com/office/drawing/2014/main" id="{9581DB03-0DBC-4FE3-969A-660A3968D7F3}"/>
              </a:ext>
            </a:extLst>
          </p:cNvPr>
          <p:cNvSpPr/>
          <p:nvPr/>
        </p:nvSpPr>
        <p:spPr>
          <a:xfrm>
            <a:off x="1298547" y="1728803"/>
            <a:ext cx="2450573"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φύτρωση</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60698603-769A-4317-BA7D-F24A61FE4E6A}"/>
              </a:ext>
            </a:extLst>
          </p:cNvPr>
          <p:cNvSpPr/>
          <p:nvPr/>
        </p:nvSpPr>
        <p:spPr>
          <a:xfrm>
            <a:off x="1300450" y="2593605"/>
            <a:ext cx="2039040"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hlinkClick r:id="rId2" action="ppaction://hlinksldjump"/>
              </a:rPr>
              <a:t>ανάπτυξη</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8F5A7E5B-69CB-436B-B6F7-124ACDC70C39}"/>
              </a:ext>
            </a:extLst>
          </p:cNvPr>
          <p:cNvSpPr/>
          <p:nvPr/>
        </p:nvSpPr>
        <p:spPr>
          <a:xfrm>
            <a:off x="1299498" y="5323990"/>
            <a:ext cx="2040943" cy="707886"/>
          </a:xfrm>
          <a:prstGeom prst="rect">
            <a:avLst/>
          </a:prstGeom>
          <a:noFill/>
          <a:ln>
            <a:solidFill>
              <a:schemeClr val="accent1"/>
            </a:solidFill>
          </a:ln>
        </p:spPr>
        <p:txBody>
          <a:bodyPr wrap="none" lIns="91440" tIns="45720" rIns="91440" bIns="45720">
            <a:spAutoFit/>
          </a:bodyPr>
          <a:lstStyle/>
          <a:p>
            <a:pPr algn="ctr"/>
            <a:r>
              <a:rPr lang="el-GR" sz="4000" dirty="0">
                <a:ln w="0"/>
                <a:effectLst>
                  <a:outerShdw blurRad="38100" dist="19050" dir="2700000" algn="tl" rotWithShape="0">
                    <a:schemeClr val="dk1">
                      <a:alpha val="40000"/>
                    </a:schemeClr>
                  </a:outerShdw>
                </a:effectLst>
              </a:rPr>
              <a:t>διασπορά</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1C8DF66C-FC98-422B-AAF2-AB3F1C286B63}"/>
              </a:ext>
            </a:extLst>
          </p:cNvPr>
          <p:cNvSpPr/>
          <p:nvPr/>
        </p:nvSpPr>
        <p:spPr>
          <a:xfrm>
            <a:off x="1298547" y="3923200"/>
            <a:ext cx="2955236"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αναπαραγωγή</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C435209A-02E2-483A-8295-697C8619035B}"/>
              </a:ext>
            </a:extLst>
          </p:cNvPr>
          <p:cNvSpPr/>
          <p:nvPr/>
        </p:nvSpPr>
        <p:spPr>
          <a:xfrm>
            <a:off x="4956478" y="1825015"/>
            <a:ext cx="5936975" cy="509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 σπέρμα βγάζει ριζίδιο  και </a:t>
            </a:r>
            <a:r>
              <a:rPr lang="el-GR" sz="2800" dirty="0" err="1"/>
              <a:t>βλαστίδιο</a:t>
            </a:r>
            <a:r>
              <a:rPr lang="el-GR" sz="2800" dirty="0"/>
              <a:t>.</a:t>
            </a:r>
          </a:p>
        </p:txBody>
      </p:sp>
      <p:sp>
        <p:nvSpPr>
          <p:cNvPr id="9" name="Rectangle 8">
            <a:extLst>
              <a:ext uri="{FF2B5EF4-FFF2-40B4-BE49-F238E27FC236}">
                <a16:creationId xmlns:a16="http://schemas.microsoft.com/office/drawing/2014/main" id="{4FD1E08C-1741-4587-8938-76B8A96E878D}"/>
              </a:ext>
            </a:extLst>
          </p:cNvPr>
          <p:cNvSpPr/>
          <p:nvPr/>
        </p:nvSpPr>
        <p:spPr>
          <a:xfrm>
            <a:off x="5022572" y="2692912"/>
            <a:ext cx="6400800" cy="509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 φυτό μεγαλώνει και βγάζει φύλλα και άνθη.</a:t>
            </a:r>
          </a:p>
        </p:txBody>
      </p:sp>
      <p:sp>
        <p:nvSpPr>
          <p:cNvPr id="10" name="Rectangle 9">
            <a:extLst>
              <a:ext uri="{FF2B5EF4-FFF2-40B4-BE49-F238E27FC236}">
                <a16:creationId xmlns:a16="http://schemas.microsoft.com/office/drawing/2014/main" id="{3609BF0A-558B-4EA3-B00A-A6A0C16DB449}"/>
              </a:ext>
            </a:extLst>
          </p:cNvPr>
          <p:cNvSpPr/>
          <p:nvPr/>
        </p:nvSpPr>
        <p:spPr>
          <a:xfrm>
            <a:off x="5035825" y="3408076"/>
            <a:ext cx="6400800" cy="1657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Η γύρη ταξιδεύει από τους στήμονες στον ύπερο κι έτσι δημιουργούνται νέα σπέρματα. Γύρω τους μεγαλώνουν οι καρποί που τα προστατεύουν.</a:t>
            </a:r>
          </a:p>
        </p:txBody>
      </p:sp>
      <p:sp>
        <p:nvSpPr>
          <p:cNvPr id="11" name="Rectangle 10">
            <a:extLst>
              <a:ext uri="{FF2B5EF4-FFF2-40B4-BE49-F238E27FC236}">
                <a16:creationId xmlns:a16="http://schemas.microsoft.com/office/drawing/2014/main" id="{2934F3FA-2691-4759-A76A-A3FFEC42AD57}"/>
              </a:ext>
            </a:extLst>
          </p:cNvPr>
          <p:cNvSpPr/>
          <p:nvPr/>
        </p:nvSpPr>
        <p:spPr>
          <a:xfrm>
            <a:off x="5022572" y="5271510"/>
            <a:ext cx="6294784" cy="812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Τα σπέρματα ταξιδεύουν μακριά από το μητρικό φυτό.</a:t>
            </a:r>
          </a:p>
        </p:txBody>
      </p:sp>
      <p:cxnSp>
        <p:nvCxnSpPr>
          <p:cNvPr id="14" name="Straight Connector 13">
            <a:extLst>
              <a:ext uri="{FF2B5EF4-FFF2-40B4-BE49-F238E27FC236}">
                <a16:creationId xmlns:a16="http://schemas.microsoft.com/office/drawing/2014/main" id="{9A916ABC-A8CF-48FE-9E2F-DED22B4B7116}"/>
              </a:ext>
            </a:extLst>
          </p:cNvPr>
          <p:cNvCxnSpPr>
            <a:stCxn id="4" idx="3"/>
            <a:endCxn id="8" idx="1"/>
          </p:cNvCxnSpPr>
          <p:nvPr/>
        </p:nvCxnSpPr>
        <p:spPr>
          <a:xfrm flipV="1">
            <a:off x="3749120" y="2079651"/>
            <a:ext cx="1207358" cy="3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452F58-D05E-4250-9779-22D00B2F7A25}"/>
              </a:ext>
            </a:extLst>
          </p:cNvPr>
          <p:cNvCxnSpPr>
            <a:stCxn id="5" idx="3"/>
            <a:endCxn id="9" idx="1"/>
          </p:cNvCxnSpPr>
          <p:nvPr/>
        </p:nvCxnSpPr>
        <p:spPr>
          <a:xfrm>
            <a:off x="3339490" y="2947548"/>
            <a:ext cx="16830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2234CE-E676-4A6F-9C53-41BC1FA39033}"/>
              </a:ext>
            </a:extLst>
          </p:cNvPr>
          <p:cNvCxnSpPr>
            <a:stCxn id="7" idx="3"/>
          </p:cNvCxnSpPr>
          <p:nvPr/>
        </p:nvCxnSpPr>
        <p:spPr>
          <a:xfrm>
            <a:off x="4253783" y="4277143"/>
            <a:ext cx="782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D0871-BEC1-4068-8A8B-29B7E9ECCC4B}"/>
              </a:ext>
            </a:extLst>
          </p:cNvPr>
          <p:cNvCxnSpPr>
            <a:stCxn id="6" idx="3"/>
            <a:endCxn id="11" idx="1"/>
          </p:cNvCxnSpPr>
          <p:nvPr/>
        </p:nvCxnSpPr>
        <p:spPr>
          <a:xfrm>
            <a:off x="3340441" y="5677933"/>
            <a:ext cx="1682131" cy="24"/>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BDD07A6-8DB6-4FA4-9534-D3895A48EBDF}"/>
              </a:ext>
            </a:extLst>
          </p:cNvPr>
          <p:cNvGrpSpPr/>
          <p:nvPr/>
        </p:nvGrpSpPr>
        <p:grpSpPr>
          <a:xfrm>
            <a:off x="0" y="1450668"/>
            <a:ext cx="2021707" cy="1417387"/>
            <a:chOff x="407097" y="400937"/>
            <a:chExt cx="2419349" cy="1813684"/>
          </a:xfrm>
        </p:grpSpPr>
        <p:sp>
          <p:nvSpPr>
            <p:cNvPr id="29" name="Rectangle 28">
              <a:extLst>
                <a:ext uri="{FF2B5EF4-FFF2-40B4-BE49-F238E27FC236}">
                  <a16:creationId xmlns:a16="http://schemas.microsoft.com/office/drawing/2014/main" id="{7D3E7F61-29A6-412D-B87C-17B9CD2F0C79}"/>
                </a:ext>
              </a:extLst>
            </p:cNvPr>
            <p:cNvSpPr/>
            <p:nvPr/>
          </p:nvSpPr>
          <p:spPr>
            <a:xfrm rot="20714858">
              <a:off x="407097" y="400937"/>
              <a:ext cx="2419349" cy="984574"/>
            </a:xfrm>
            <a:prstGeom prst="rect">
              <a:avLst/>
            </a:prstGeom>
            <a:ln/>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lang="el-GR" sz="4400" dirty="0">
                  <a:ln w="0"/>
                  <a:solidFill>
                    <a:schemeClr val="tx1"/>
                  </a:solidFill>
                  <a:effectLst>
                    <a:outerShdw blurRad="38100" dist="19050" dir="2700000" algn="tl" rotWithShape="0">
                      <a:schemeClr val="dk1">
                        <a:alpha val="40000"/>
                      </a:schemeClr>
                    </a:outerShdw>
                  </a:effectLst>
                </a:rPr>
                <a:t>Δες εδώ!</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30" name="Arrow: Down 29">
              <a:extLst>
                <a:ext uri="{FF2B5EF4-FFF2-40B4-BE49-F238E27FC236}">
                  <a16:creationId xmlns:a16="http://schemas.microsoft.com/office/drawing/2014/main" id="{5B622387-2686-4B7A-99F5-CCE34F071560}"/>
                </a:ext>
              </a:extLst>
            </p:cNvPr>
            <p:cNvSpPr/>
            <p:nvPr/>
          </p:nvSpPr>
          <p:spPr>
            <a:xfrm rot="20602741">
              <a:off x="1582123" y="1291224"/>
              <a:ext cx="768626" cy="92339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97216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8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9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par>
                          <p:cTn id="32" fill="hold">
                            <p:stCondLst>
                              <p:cond delay="10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11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000"/>
                                        <p:tgtEl>
                                          <p:spTgt spid="20"/>
                                        </p:tgtEl>
                                      </p:cBhvr>
                                    </p:animEffect>
                                  </p:childTnLst>
                                </p:cTn>
                              </p:par>
                            </p:childTnLst>
                          </p:cTn>
                        </p:par>
                        <p:par>
                          <p:cTn id="40" fill="hold">
                            <p:stCondLst>
                              <p:cond delay="12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par>
                          <p:cTn id="44" fill="hold">
                            <p:stCondLst>
                              <p:cond delay="13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par>
                          <p:cTn id="48" fill="hold">
                            <p:stCondLst>
                              <p:cond delay="14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childTnLst>
                          </p:cTn>
                        </p:par>
                        <p:par>
                          <p:cTn id="52" fill="hold">
                            <p:stCondLst>
                              <p:cond delay="15000"/>
                            </p:stCondLst>
                            <p:childTnLst>
                              <p:par>
                                <p:cTn id="53" presetID="6"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ircle(in)">
                                      <p:cBhvr>
                                        <p:cTn id="55" dur="4000"/>
                                        <p:tgtEl>
                                          <p:spTgt spid="31"/>
                                        </p:tgtEl>
                                      </p:cBhvr>
                                    </p:animEffect>
                                  </p:childTnLst>
                                </p:cTn>
                              </p:par>
                            </p:childTnLst>
                          </p:cTn>
                        </p:par>
                        <p:par>
                          <p:cTn id="56" fill="hold">
                            <p:stCondLst>
                              <p:cond delay="19000"/>
                            </p:stCondLst>
                            <p:childTnLst>
                              <p:par>
                                <p:cTn id="57" presetID="32" presetClass="emph" presetSubtype="0" fill="hold" nodeType="afterEffect">
                                  <p:stCondLst>
                                    <p:cond delay="0"/>
                                  </p:stCondLst>
                                  <p:childTnLst>
                                    <p:animRot by="120000">
                                      <p:cBhvr>
                                        <p:cTn id="58" dur="125" fill="hold">
                                          <p:stCondLst>
                                            <p:cond delay="0"/>
                                          </p:stCondLst>
                                        </p:cTn>
                                        <p:tgtEl>
                                          <p:spTgt spid="31"/>
                                        </p:tgtEl>
                                        <p:attrNameLst>
                                          <p:attrName>r</p:attrName>
                                        </p:attrNameLst>
                                      </p:cBhvr>
                                    </p:animRot>
                                    <p:animRot by="-240000">
                                      <p:cBhvr>
                                        <p:cTn id="59" dur="250" fill="hold">
                                          <p:stCondLst>
                                            <p:cond delay="250"/>
                                          </p:stCondLst>
                                        </p:cTn>
                                        <p:tgtEl>
                                          <p:spTgt spid="31"/>
                                        </p:tgtEl>
                                        <p:attrNameLst>
                                          <p:attrName>r</p:attrName>
                                        </p:attrNameLst>
                                      </p:cBhvr>
                                    </p:animRot>
                                    <p:animRot by="240000">
                                      <p:cBhvr>
                                        <p:cTn id="60" dur="250" fill="hold">
                                          <p:stCondLst>
                                            <p:cond delay="500"/>
                                          </p:stCondLst>
                                        </p:cTn>
                                        <p:tgtEl>
                                          <p:spTgt spid="31"/>
                                        </p:tgtEl>
                                        <p:attrNameLst>
                                          <p:attrName>r</p:attrName>
                                        </p:attrNameLst>
                                      </p:cBhvr>
                                    </p:animRot>
                                    <p:animRot by="-240000">
                                      <p:cBhvr>
                                        <p:cTn id="61" dur="250" fill="hold">
                                          <p:stCondLst>
                                            <p:cond delay="750"/>
                                          </p:stCondLst>
                                        </p:cTn>
                                        <p:tgtEl>
                                          <p:spTgt spid="31"/>
                                        </p:tgtEl>
                                        <p:attrNameLst>
                                          <p:attrName>r</p:attrName>
                                        </p:attrNameLst>
                                      </p:cBhvr>
                                    </p:animRot>
                                    <p:animRot by="120000">
                                      <p:cBhvr>
                                        <p:cTn id="62" dur="250" fill="hold">
                                          <p:stCondLst>
                                            <p:cond delay="10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F235B-F122-4665-9836-FE1C4F561F35}"/>
              </a:ext>
            </a:extLst>
          </p:cNvPr>
          <p:cNvSpPr/>
          <p:nvPr/>
        </p:nvSpPr>
        <p:spPr>
          <a:xfrm>
            <a:off x="4065298" y="503399"/>
            <a:ext cx="3796381" cy="830997"/>
          </a:xfrm>
          <a:prstGeom prst="rect">
            <a:avLst/>
          </a:prstGeom>
          <a:noFill/>
        </p:spPr>
        <p:txBody>
          <a:bodyPr wrap="square" lIns="91440" tIns="45720" rIns="91440" bIns="45720">
            <a:spAutoFit/>
          </a:bodyPr>
          <a:lstStyle/>
          <a:p>
            <a:pPr algn="ctr"/>
            <a:r>
              <a:rPr lang="el-G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ΑΝΑΠΥΤΞΗ</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angle 2">
            <a:extLst>
              <a:ext uri="{FF2B5EF4-FFF2-40B4-BE49-F238E27FC236}">
                <a16:creationId xmlns:a16="http://schemas.microsoft.com/office/drawing/2014/main" id="{5969FCC5-1166-4C3F-8F3D-8D603AF6159C}"/>
              </a:ext>
            </a:extLst>
          </p:cNvPr>
          <p:cNvSpPr/>
          <p:nvPr/>
        </p:nvSpPr>
        <p:spPr>
          <a:xfrm>
            <a:off x="846227" y="1268006"/>
            <a:ext cx="10782434" cy="2708434"/>
          </a:xfrm>
          <a:prstGeom prst="rect">
            <a:avLst/>
          </a:prstGeom>
          <a:noFill/>
        </p:spPr>
        <p:txBody>
          <a:bodyPr wrap="square" lIns="91440" tIns="45720" rIns="91440" bIns="45720">
            <a:spAutoFit/>
          </a:bodyPr>
          <a:lstStyle/>
          <a:p>
            <a:pPr algn="ctr"/>
            <a:r>
              <a:rPr lang="el-GR" sz="2400" b="0" cap="none" spc="0" dirty="0">
                <a:ln w="0"/>
                <a:solidFill>
                  <a:schemeClr val="tx1"/>
                </a:solidFill>
                <a:effectLst>
                  <a:outerShdw blurRad="38100" dist="19050" dir="2700000" algn="tl" rotWithShape="0">
                    <a:schemeClr val="dk1">
                      <a:alpha val="40000"/>
                    </a:schemeClr>
                  </a:outerShdw>
                </a:effectLst>
              </a:rPr>
              <a:t>Είναι το </a:t>
            </a:r>
            <a:r>
              <a:rPr lang="el-GR" sz="2400" dirty="0">
                <a:ln w="0"/>
                <a:effectLst>
                  <a:outerShdw blurRad="38100" dist="19050" dir="2700000" algn="tl" rotWithShape="0">
                    <a:schemeClr val="dk1">
                      <a:alpha val="40000"/>
                    </a:schemeClr>
                  </a:outerShdw>
                </a:effectLst>
                <a:highlight>
                  <a:srgbClr val="FFFF00"/>
                </a:highlight>
              </a:rPr>
              <a:t>2</a:t>
            </a:r>
            <a:r>
              <a:rPr lang="el-GR" sz="2400" b="0" cap="none" spc="0" baseline="30000" dirty="0">
                <a:ln w="0"/>
                <a:solidFill>
                  <a:schemeClr val="tx1"/>
                </a:solidFill>
                <a:effectLst>
                  <a:outerShdw blurRad="38100" dist="19050" dir="2700000" algn="tl" rotWithShape="0">
                    <a:schemeClr val="dk1">
                      <a:alpha val="40000"/>
                    </a:schemeClr>
                  </a:outerShdw>
                </a:effectLst>
                <a:highlight>
                  <a:srgbClr val="FFFF00"/>
                </a:highlight>
              </a:rPr>
              <a:t>ο</a:t>
            </a:r>
            <a:r>
              <a:rPr lang="el-GR" sz="2400" b="0" cap="none" spc="0" dirty="0">
                <a:ln w="0"/>
                <a:solidFill>
                  <a:schemeClr val="tx1"/>
                </a:solidFill>
                <a:effectLst>
                  <a:outerShdw blurRad="38100" dist="19050" dir="2700000" algn="tl" rotWithShape="0">
                    <a:schemeClr val="dk1">
                      <a:alpha val="40000"/>
                    </a:schemeClr>
                  </a:outerShdw>
                </a:effectLst>
              </a:rPr>
              <a:t> στάδιο ανάπτυξης των φυτών. Σε αυτό το στάδιο το </a:t>
            </a:r>
            <a:r>
              <a:rPr lang="el-GR" sz="2400" b="0" cap="none" spc="0" dirty="0" err="1">
                <a:ln w="0"/>
                <a:solidFill>
                  <a:schemeClr val="tx1"/>
                </a:solidFill>
                <a:effectLst>
                  <a:outerShdw blurRad="38100" dist="19050" dir="2700000" algn="tl" rotWithShape="0">
                    <a:schemeClr val="dk1">
                      <a:alpha val="40000"/>
                    </a:schemeClr>
                  </a:outerShdw>
                </a:effectLst>
              </a:rPr>
              <a:t>βλαστίδιο</a:t>
            </a:r>
            <a:r>
              <a:rPr lang="el-GR" sz="2400" b="0" cap="none" spc="0" dirty="0">
                <a:ln w="0"/>
                <a:solidFill>
                  <a:schemeClr val="tx1"/>
                </a:solidFill>
                <a:effectLst>
                  <a:outerShdw blurRad="38100" dist="19050" dir="2700000" algn="tl" rotWithShape="0">
                    <a:schemeClr val="dk1">
                      <a:alpha val="40000"/>
                    </a:schemeClr>
                  </a:outerShdw>
                </a:effectLst>
              </a:rPr>
              <a:t> αναπτύσσεται προς τα </a:t>
            </a:r>
            <a:r>
              <a:rPr lang="el-GR" sz="2400" dirty="0">
                <a:ln w="0"/>
                <a:effectLst>
                  <a:outerShdw blurRad="38100" dist="19050" dir="2700000" algn="tl" rotWithShape="0">
                    <a:schemeClr val="dk1">
                      <a:alpha val="40000"/>
                    </a:schemeClr>
                  </a:outerShdw>
                </a:effectLst>
              </a:rPr>
              <a:t>πάνω και το φυτό βγάζει ΦΥΛΛΑ. Προς τα κάτω αναπτύσσεται το ριζίδιο, δημιουργώντας τις </a:t>
            </a:r>
            <a:r>
              <a:rPr lang="el-GR" sz="2400" b="0" cap="none" spc="0" dirty="0">
                <a:ln w="0"/>
                <a:solidFill>
                  <a:schemeClr val="tx1"/>
                </a:solidFill>
                <a:effectLst>
                  <a:outerShdw blurRad="38100" dist="19050" dir="2700000" algn="tl" rotWithShape="0">
                    <a:schemeClr val="dk1">
                      <a:alpha val="40000"/>
                    </a:schemeClr>
                  </a:outerShdw>
                </a:effectLst>
              </a:rPr>
              <a:t>ΡΙΖΕΣ</a:t>
            </a:r>
            <a:r>
              <a:rPr lang="el-GR" sz="2400" dirty="0">
                <a:ln w="0"/>
                <a:effectLst>
                  <a:outerShdw blurRad="38100" dist="19050" dir="2700000" algn="tl" rotWithShape="0">
                    <a:schemeClr val="dk1">
                      <a:alpha val="40000"/>
                    </a:schemeClr>
                  </a:outerShdw>
                </a:effectLst>
              </a:rPr>
              <a:t> του φυτού.</a:t>
            </a:r>
            <a:endParaRPr lang="el-GR" sz="2400" b="0" cap="none" spc="0" dirty="0">
              <a:ln w="0"/>
              <a:solidFill>
                <a:schemeClr val="tx1"/>
              </a:solidFill>
              <a:effectLst>
                <a:outerShdw blurRad="38100" dist="19050" dir="2700000" algn="tl" rotWithShape="0">
                  <a:schemeClr val="dk1">
                    <a:alpha val="40000"/>
                  </a:schemeClr>
                </a:outerShdw>
              </a:effectLst>
            </a:endParaRPr>
          </a:p>
          <a:p>
            <a:pPr algn="ctr"/>
            <a:r>
              <a:rPr lang="el-GR" sz="4400" dirty="0">
                <a:ln w="0"/>
                <a:effectLst>
                  <a:outerShdw blurRad="38100" dist="19050" dir="2700000" algn="tl" rotWithShape="0">
                    <a:schemeClr val="dk1">
                      <a:alpha val="40000"/>
                    </a:schemeClr>
                  </a:outerShdw>
                </a:effectLst>
              </a:rPr>
              <a:t>Τι χρειάζεται το ΦΥΤΟ για να ΑΝΑΠΤΥΘΕΙ;</a:t>
            </a:r>
            <a:endParaRPr lang="el-GR" sz="4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052" name="Picture 4" descr="Soil Clipart Cool Cliparts Stock Vector And Royalty - Soil Png ...">
            <a:extLst>
              <a:ext uri="{FF2B5EF4-FFF2-40B4-BE49-F238E27FC236}">
                <a16:creationId xmlns:a16="http://schemas.microsoft.com/office/drawing/2014/main" id="{F8F9607C-8590-4775-9B26-576E24FB1B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12998" y="3324439"/>
            <a:ext cx="2017724" cy="11695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brary of water graphic freeuse no background png files ...">
            <a:extLst>
              <a:ext uri="{FF2B5EF4-FFF2-40B4-BE49-F238E27FC236}">
                <a16:creationId xmlns:a16="http://schemas.microsoft.com/office/drawing/2014/main" id="{E016F851-B64D-4DD0-8DEC-3A10469AE3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950" y="3247729"/>
            <a:ext cx="1637396" cy="13230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 clipart 3 » Clipart Station">
            <a:extLst>
              <a:ext uri="{FF2B5EF4-FFF2-40B4-BE49-F238E27FC236}">
                <a16:creationId xmlns:a16="http://schemas.microsoft.com/office/drawing/2014/main" id="{F8DAC8A2-ADE1-4D5B-8194-EEF2FBE81AE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7123" y="3370862"/>
            <a:ext cx="1719248" cy="13230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t normal cold thermometer. Hot, normal and cold temperature ...">
            <a:extLst>
              <a:ext uri="{FF2B5EF4-FFF2-40B4-BE49-F238E27FC236}">
                <a16:creationId xmlns:a16="http://schemas.microsoft.com/office/drawing/2014/main" id="{BE8474D9-56DB-4805-8DF8-6A7B143FDD7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53422" y="3145950"/>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258C9FF-88D2-4D08-8D1D-03B7DE932710}"/>
              </a:ext>
            </a:extLst>
          </p:cNvPr>
          <p:cNvSpPr/>
          <p:nvPr/>
        </p:nvSpPr>
        <p:spPr>
          <a:xfrm>
            <a:off x="8043070" y="3247729"/>
            <a:ext cx="979031" cy="16312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D9910732-BE56-410B-AFF0-36F96AFECC23}"/>
              </a:ext>
            </a:extLst>
          </p:cNvPr>
          <p:cNvSpPr/>
          <p:nvPr/>
        </p:nvSpPr>
        <p:spPr>
          <a:xfrm>
            <a:off x="907387" y="4715470"/>
            <a:ext cx="1388522" cy="923330"/>
          </a:xfrm>
          <a:prstGeom prst="rect">
            <a:avLst/>
          </a:prstGeom>
          <a:noFill/>
        </p:spPr>
        <p:txBody>
          <a:bodyPr wrap="none" lIns="91440" tIns="45720" rIns="91440" bIns="45720">
            <a:spAutoFit/>
          </a:bodyPr>
          <a:lstStyle/>
          <a:p>
            <a:pPr algn="ctr"/>
            <a:r>
              <a:rPr lang="el-GR" sz="5400" b="0" cap="none" spc="0" dirty="0">
                <a:ln w="0"/>
                <a:solidFill>
                  <a:schemeClr val="tx1"/>
                </a:solidFill>
                <a:effectLst>
                  <a:outerShdw blurRad="38100" dist="19050" dir="2700000" algn="tl" rotWithShape="0">
                    <a:schemeClr val="dk1">
                      <a:alpha val="40000"/>
                    </a:schemeClr>
                  </a:outerShdw>
                </a:effectLst>
              </a:rPr>
              <a:t>νερό</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68E45AC2-7CA9-45C9-A94B-6C2F07767DBA}"/>
              </a:ext>
            </a:extLst>
          </p:cNvPr>
          <p:cNvSpPr/>
          <p:nvPr/>
        </p:nvSpPr>
        <p:spPr>
          <a:xfrm>
            <a:off x="2984503" y="4715470"/>
            <a:ext cx="1614546" cy="923330"/>
          </a:xfrm>
          <a:prstGeom prst="rect">
            <a:avLst/>
          </a:prstGeom>
          <a:noFill/>
        </p:spPr>
        <p:txBody>
          <a:bodyPr wrap="none" lIns="91440" tIns="45720" rIns="91440" bIns="45720">
            <a:spAutoFit/>
          </a:bodyPr>
          <a:lstStyle/>
          <a:p>
            <a:pPr algn="ctr"/>
            <a:r>
              <a:rPr lang="el-GR" sz="5400" b="0" cap="none" spc="0" dirty="0">
                <a:ln w="0"/>
                <a:solidFill>
                  <a:schemeClr val="tx1"/>
                </a:solidFill>
                <a:effectLst>
                  <a:outerShdw blurRad="38100" dist="19050" dir="2700000" algn="tl" rotWithShape="0">
                    <a:schemeClr val="dk1">
                      <a:alpha val="40000"/>
                    </a:schemeClr>
                  </a:outerShdw>
                </a:effectLst>
              </a:rPr>
              <a:t>χώμα</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D4B26506-98DF-4038-8C8F-9FCF880E254C}"/>
              </a:ext>
            </a:extLst>
          </p:cNvPr>
          <p:cNvSpPr/>
          <p:nvPr/>
        </p:nvSpPr>
        <p:spPr>
          <a:xfrm>
            <a:off x="5368076" y="4725079"/>
            <a:ext cx="1455848" cy="923330"/>
          </a:xfrm>
          <a:prstGeom prst="rect">
            <a:avLst/>
          </a:prstGeom>
          <a:noFill/>
        </p:spPr>
        <p:txBody>
          <a:bodyPr wrap="none" lIns="91440" tIns="45720" rIns="91440" bIns="45720">
            <a:spAutoFit/>
          </a:bodyPr>
          <a:lstStyle/>
          <a:p>
            <a:pPr algn="ctr"/>
            <a:r>
              <a:rPr lang="el-GR" sz="5400" b="0" cap="none" spc="0" dirty="0">
                <a:ln w="0"/>
                <a:solidFill>
                  <a:schemeClr val="tx1"/>
                </a:solidFill>
                <a:effectLst>
                  <a:outerShdw blurRad="38100" dist="19050" dir="2700000" algn="tl" rotWithShape="0">
                    <a:schemeClr val="dk1">
                      <a:alpha val="40000"/>
                    </a:schemeClr>
                  </a:outerShdw>
                </a:effectLst>
              </a:rPr>
              <a:t>αέρα</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719135F0-C5BA-4B71-8011-0C9F4FA7D433}"/>
              </a:ext>
            </a:extLst>
          </p:cNvPr>
          <p:cNvSpPr/>
          <p:nvPr/>
        </p:nvSpPr>
        <p:spPr>
          <a:xfrm>
            <a:off x="7555906" y="5015674"/>
            <a:ext cx="2218877" cy="1077218"/>
          </a:xfrm>
          <a:prstGeom prst="rect">
            <a:avLst/>
          </a:prstGeom>
          <a:noFill/>
        </p:spPr>
        <p:txBody>
          <a:bodyPr wrap="none" lIns="91440" tIns="45720" rIns="91440" bIns="45720">
            <a:spAutoFit/>
          </a:bodyPr>
          <a:lstStyle/>
          <a:p>
            <a:pPr algn="ctr"/>
            <a:r>
              <a:rPr lang="el-GR" sz="3200" b="0" cap="none" spc="0" dirty="0">
                <a:ln w="0"/>
                <a:solidFill>
                  <a:schemeClr val="tx1"/>
                </a:solidFill>
                <a:effectLst>
                  <a:outerShdw blurRad="38100" dist="19050" dir="2700000" algn="tl" rotWithShape="0">
                    <a:schemeClr val="dk1">
                      <a:alpha val="40000"/>
                    </a:schemeClr>
                  </a:outerShdw>
                </a:effectLst>
              </a:rPr>
              <a:t>κατάλληλη</a:t>
            </a:r>
          </a:p>
          <a:p>
            <a:pPr algn="ctr"/>
            <a:r>
              <a:rPr lang="el-GR" sz="3200" dirty="0">
                <a:ln w="0"/>
                <a:effectLst>
                  <a:outerShdw blurRad="38100" dist="19050" dir="2700000" algn="tl" rotWithShape="0">
                    <a:schemeClr val="dk1">
                      <a:alpha val="40000"/>
                    </a:schemeClr>
                  </a:outerShdw>
                </a:effectLst>
              </a:rPr>
              <a:t>θερμοκρασία</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Image result for sun clipart">
            <a:extLst>
              <a:ext uri="{FF2B5EF4-FFF2-40B4-BE49-F238E27FC236}">
                <a16:creationId xmlns:a16="http://schemas.microsoft.com/office/drawing/2014/main" id="{7925297F-B396-4363-A17E-B3757B1FD1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0823" y="3261621"/>
            <a:ext cx="1504950" cy="11620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6AEC134-F3F4-49B9-B50B-BF25488054BA}"/>
              </a:ext>
            </a:extLst>
          </p:cNvPr>
          <p:cNvSpPr/>
          <p:nvPr/>
        </p:nvSpPr>
        <p:spPr>
          <a:xfrm>
            <a:off x="10115703" y="4727269"/>
            <a:ext cx="1168910" cy="923330"/>
          </a:xfrm>
          <a:prstGeom prst="rect">
            <a:avLst/>
          </a:prstGeom>
          <a:noFill/>
        </p:spPr>
        <p:txBody>
          <a:bodyPr wrap="none" lIns="91440" tIns="45720" rIns="91440" bIns="45720">
            <a:spAutoFit/>
          </a:bodyPr>
          <a:lstStyle/>
          <a:p>
            <a:pPr algn="ctr"/>
            <a:r>
              <a:rPr lang="el-GR" sz="5400" dirty="0">
                <a:ln w="0"/>
                <a:effectLst>
                  <a:outerShdw blurRad="38100" dist="19050" dir="2700000" algn="tl" rotWithShape="0">
                    <a:schemeClr val="dk1">
                      <a:alpha val="40000"/>
                    </a:schemeClr>
                  </a:outerShdw>
                </a:effectLst>
              </a:rPr>
              <a:t>φως</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62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250"/>
                                        <p:tgtEl>
                                          <p:spTgt spid="5"/>
                                        </p:tgtEl>
                                      </p:cBhvr>
                                    </p:animEffect>
                                  </p:childTnLst>
                                </p:cTn>
                              </p:par>
                            </p:childTnLst>
                          </p:cTn>
                        </p:par>
                        <p:par>
                          <p:cTn id="8" fill="hold">
                            <p:stCondLst>
                              <p:cond delay="5250"/>
                            </p:stCondLst>
                            <p:childTnLst>
                              <p:par>
                                <p:cTn id="9" presetID="22" presetClass="entr" presetSubtype="4" fill="hold" grpId="0" nodeType="afterEffect">
                                  <p:stCondLst>
                                    <p:cond delay="40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250"/>
                                        <p:tgtEl>
                                          <p:spTgt spid="11"/>
                                        </p:tgtEl>
                                      </p:cBhvr>
                                    </p:animEffect>
                                  </p:childTnLst>
                                </p:cTn>
                              </p:par>
                            </p:childTnLst>
                          </p:cTn>
                        </p:par>
                        <p:par>
                          <p:cTn id="12" fill="hold">
                            <p:stCondLst>
                              <p:cond delay="10500"/>
                            </p:stCondLst>
                            <p:childTnLst>
                              <p:par>
                                <p:cTn id="13" presetID="22" presetClass="entr" presetSubtype="4" fill="hold" grpId="0" nodeType="afterEffect">
                                  <p:stCondLst>
                                    <p:cond delay="40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250"/>
                                        <p:tgtEl>
                                          <p:spTgt spid="12"/>
                                        </p:tgtEl>
                                      </p:cBhvr>
                                    </p:animEffect>
                                  </p:childTnLst>
                                </p:cTn>
                              </p:par>
                            </p:childTnLst>
                          </p:cTn>
                        </p:par>
                        <p:par>
                          <p:cTn id="16" fill="hold">
                            <p:stCondLst>
                              <p:cond delay="15750"/>
                            </p:stCondLst>
                            <p:childTnLst>
                              <p:par>
                                <p:cTn id="17" presetID="22" presetClass="entr" presetSubtype="4" fill="hold" grpId="0" nodeType="afterEffect">
                                  <p:stCondLst>
                                    <p:cond delay="40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1250"/>
                                        <p:tgtEl>
                                          <p:spTgt spid="13"/>
                                        </p:tgtEl>
                                      </p:cBhvr>
                                    </p:animEffect>
                                  </p:childTnLst>
                                </p:cTn>
                              </p:par>
                            </p:childTnLst>
                          </p:cTn>
                        </p:par>
                        <p:par>
                          <p:cTn id="20" fill="hold">
                            <p:stCondLst>
                              <p:cond delay="21000"/>
                            </p:stCondLst>
                            <p:childTnLst>
                              <p:par>
                                <p:cTn id="21" presetID="22" presetClass="entr" presetSubtype="4" fill="hold" grpId="0" nodeType="afterEffect">
                                  <p:stCondLst>
                                    <p:cond delay="40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C8951C5-5C1E-42B2-ADC8-973D636A44C6}"/>
              </a:ext>
            </a:extLst>
          </p:cNvPr>
          <p:cNvGrpSpPr>
            <a:grpSpLocks/>
          </p:cNvGrpSpPr>
          <p:nvPr/>
        </p:nvGrpSpPr>
        <p:grpSpPr bwMode="auto">
          <a:xfrm>
            <a:off x="4678017" y="3429001"/>
            <a:ext cx="3084353" cy="1354874"/>
            <a:chOff x="2730" y="11837"/>
            <a:chExt cx="6104" cy="3105"/>
          </a:xfrm>
        </p:grpSpPr>
        <p:pic>
          <p:nvPicPr>
            <p:cNvPr id="2051" name="Picture 26" descr="C:\Users\nap069\Desktop\OLA\shutterstock_111748559.jpg">
              <a:extLst>
                <a:ext uri="{FF2B5EF4-FFF2-40B4-BE49-F238E27FC236}">
                  <a16:creationId xmlns:a16="http://schemas.microsoft.com/office/drawing/2014/main" id="{7711CAB4-D448-4B31-8C31-E0AE85BF1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 y="11837"/>
              <a:ext cx="3844" cy="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Arrow Connector 31">
              <a:extLst>
                <a:ext uri="{FF2B5EF4-FFF2-40B4-BE49-F238E27FC236}">
                  <a16:creationId xmlns:a16="http://schemas.microsoft.com/office/drawing/2014/main" id="{6B8B5124-0FC1-4196-90CE-B85DD6E49539}"/>
                </a:ext>
              </a:extLst>
            </p:cNvPr>
            <p:cNvCxnSpPr>
              <a:cxnSpLocks noChangeShapeType="1"/>
            </p:cNvCxnSpPr>
            <p:nvPr/>
          </p:nvCxnSpPr>
          <p:spPr bwMode="auto">
            <a:xfrm flipV="1">
              <a:off x="7026" y="12349"/>
              <a:ext cx="1808" cy="67"/>
            </a:xfrm>
            <a:prstGeom prst="straightConnector1">
              <a:avLst/>
            </a:prstGeom>
            <a:noFill/>
            <a:ln w="25400" algn="ctr">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4" name="Straight Arrow Connector 704">
              <a:extLst>
                <a:ext uri="{FF2B5EF4-FFF2-40B4-BE49-F238E27FC236}">
                  <a16:creationId xmlns:a16="http://schemas.microsoft.com/office/drawing/2014/main" id="{D8B223DD-C7A4-4DCF-8606-F5710BDC0285}"/>
                </a:ext>
              </a:extLst>
            </p:cNvPr>
            <p:cNvCxnSpPr>
              <a:cxnSpLocks noChangeShapeType="1"/>
            </p:cNvCxnSpPr>
            <p:nvPr/>
          </p:nvCxnSpPr>
          <p:spPr bwMode="auto">
            <a:xfrm flipH="1">
              <a:off x="2730" y="13404"/>
              <a:ext cx="1440" cy="16"/>
            </a:xfrm>
            <a:prstGeom prst="straightConnector1">
              <a:avLst/>
            </a:prstGeom>
            <a:noFill/>
            <a:ln w="25400" algn="ctr">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5" name="Straight Arrow Connector 705">
              <a:extLst>
                <a:ext uri="{FF2B5EF4-FFF2-40B4-BE49-F238E27FC236}">
                  <a16:creationId xmlns:a16="http://schemas.microsoft.com/office/drawing/2014/main" id="{3EA96CA0-E9B6-4E17-A1F0-71EDEE88D6FF}"/>
                </a:ext>
              </a:extLst>
            </p:cNvPr>
            <p:cNvCxnSpPr>
              <a:cxnSpLocks noChangeShapeType="1"/>
            </p:cNvCxnSpPr>
            <p:nvPr/>
          </p:nvCxnSpPr>
          <p:spPr bwMode="auto">
            <a:xfrm>
              <a:off x="7664" y="14174"/>
              <a:ext cx="1122" cy="117"/>
            </a:xfrm>
            <a:prstGeom prst="straightConnector1">
              <a:avLst/>
            </a:prstGeom>
            <a:noFill/>
            <a:ln w="25400" algn="ctr">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7" name="Straight Arrow Connector 707">
              <a:extLst>
                <a:ext uri="{FF2B5EF4-FFF2-40B4-BE49-F238E27FC236}">
                  <a16:creationId xmlns:a16="http://schemas.microsoft.com/office/drawing/2014/main" id="{1F283E73-B9E3-4C1F-9282-3DA6F5C71979}"/>
                </a:ext>
              </a:extLst>
            </p:cNvPr>
            <p:cNvCxnSpPr>
              <a:cxnSpLocks noChangeShapeType="1"/>
            </p:cNvCxnSpPr>
            <p:nvPr/>
          </p:nvCxnSpPr>
          <p:spPr bwMode="auto">
            <a:xfrm flipH="1">
              <a:off x="3780" y="11940"/>
              <a:ext cx="2276" cy="251"/>
            </a:xfrm>
            <a:prstGeom prst="straightConnector1">
              <a:avLst/>
            </a:prstGeom>
            <a:noFill/>
            <a:ln w="25400" algn="ctr">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 name="Rectangle 2">
            <a:extLst>
              <a:ext uri="{FF2B5EF4-FFF2-40B4-BE49-F238E27FC236}">
                <a16:creationId xmlns:a16="http://schemas.microsoft.com/office/drawing/2014/main" id="{B5A0EA6E-D03E-4778-9FCF-8BC1BB993CBB}"/>
              </a:ext>
            </a:extLst>
          </p:cNvPr>
          <p:cNvSpPr/>
          <p:nvPr/>
        </p:nvSpPr>
        <p:spPr>
          <a:xfrm>
            <a:off x="806720" y="644574"/>
            <a:ext cx="10497384" cy="1538883"/>
          </a:xfrm>
          <a:prstGeom prst="rect">
            <a:avLst/>
          </a:prstGeom>
          <a:noFill/>
        </p:spPr>
        <p:txBody>
          <a:bodyPr wrap="square" lIns="91440" tIns="45720" rIns="91440" bIns="45720">
            <a:spAutoFit/>
          </a:bodyPr>
          <a:lstStyle/>
          <a:p>
            <a:pPr algn="ctr"/>
            <a:r>
              <a:rPr lang="el-GR" sz="5400" dirty="0">
                <a:ln w="0"/>
                <a:gradFill>
                  <a:gsLst>
                    <a:gs pos="0">
                      <a:schemeClr val="accent5">
                        <a:lumMod val="50000"/>
                      </a:schemeClr>
                    </a:gs>
                    <a:gs pos="50000">
                      <a:schemeClr val="accent5"/>
                    </a:gs>
                    <a:gs pos="100000">
                      <a:schemeClr val="accent5">
                        <a:lumMod val="60000"/>
                        <a:lumOff val="40000"/>
                      </a:schemeClr>
                    </a:gs>
                  </a:gsLst>
                  <a:lin ang="5400000"/>
                </a:gradFill>
                <a:effectLst/>
              </a:rPr>
              <a:t>Στην ανάπτυξη, το φυτό βγάζει άνθη. </a:t>
            </a:r>
          </a:p>
          <a:p>
            <a:pPr algn="ctr"/>
            <a:r>
              <a:rPr lang="el-GR"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Pr>
              <a:t>Θυμάσαι τα μέρη του άνθους; Σε τι χρησιμεύουν;</a:t>
            </a:r>
            <a:endPar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endParaRPr>
          </a:p>
        </p:txBody>
      </p:sp>
      <p:sp>
        <p:nvSpPr>
          <p:cNvPr id="4" name="Rectangle 3">
            <a:extLst>
              <a:ext uri="{FF2B5EF4-FFF2-40B4-BE49-F238E27FC236}">
                <a16:creationId xmlns:a16="http://schemas.microsoft.com/office/drawing/2014/main" id="{81EFA841-C6ED-47E2-94CF-59D064B29E82}"/>
              </a:ext>
            </a:extLst>
          </p:cNvPr>
          <p:cNvSpPr/>
          <p:nvPr/>
        </p:nvSpPr>
        <p:spPr>
          <a:xfrm>
            <a:off x="3749792" y="2528816"/>
            <a:ext cx="6096000" cy="646331"/>
          </a:xfrm>
          <a:prstGeom prst="rect">
            <a:avLst/>
          </a:prstGeom>
        </p:spPr>
        <p:txBody>
          <a:bodyPr>
            <a:spAutoFit/>
          </a:bodyPr>
          <a:lstStyle/>
          <a:p>
            <a:r>
              <a:rPr lang="en-US" dirty="0">
                <a:hlinkClick r:id="rId3"/>
              </a:rPr>
              <a:t>https://www.purposegames.com/game/cf84ceb1-cebcceadcf81ceb7-cf84cebfcf85-ceaccebdceb8cebfcf85cf82-game</a:t>
            </a:r>
            <a:endParaRPr lang="el-GR" dirty="0"/>
          </a:p>
        </p:txBody>
      </p:sp>
      <p:sp>
        <p:nvSpPr>
          <p:cNvPr id="5" name="Arrow: Right 4">
            <a:extLst>
              <a:ext uri="{FF2B5EF4-FFF2-40B4-BE49-F238E27FC236}">
                <a16:creationId xmlns:a16="http://schemas.microsoft.com/office/drawing/2014/main" id="{C4256E6B-D748-41FC-B57F-DD82B0D7C9E7}"/>
              </a:ext>
            </a:extLst>
          </p:cNvPr>
          <p:cNvSpPr/>
          <p:nvPr/>
        </p:nvSpPr>
        <p:spPr>
          <a:xfrm>
            <a:off x="980402" y="2183457"/>
            <a:ext cx="2731611" cy="1354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Μπορείς να παίξεις για να τα θυμηθείς!</a:t>
            </a:r>
          </a:p>
        </p:txBody>
      </p:sp>
      <p:sp>
        <p:nvSpPr>
          <p:cNvPr id="6" name="Rectangle 5">
            <a:extLst>
              <a:ext uri="{FF2B5EF4-FFF2-40B4-BE49-F238E27FC236}">
                <a16:creationId xmlns:a16="http://schemas.microsoft.com/office/drawing/2014/main" id="{43DE9A8B-9099-4C86-9CA4-41033C303640}"/>
              </a:ext>
            </a:extLst>
          </p:cNvPr>
          <p:cNvSpPr/>
          <p:nvPr/>
        </p:nvSpPr>
        <p:spPr>
          <a:xfrm>
            <a:off x="3955222" y="5014746"/>
            <a:ext cx="5010987" cy="369332"/>
          </a:xfrm>
          <a:prstGeom prst="rect">
            <a:avLst/>
          </a:prstGeom>
        </p:spPr>
        <p:txBody>
          <a:bodyPr wrap="none">
            <a:spAutoFit/>
          </a:bodyPr>
          <a:lstStyle/>
          <a:p>
            <a:r>
              <a:rPr lang="en-US" dirty="0">
                <a:hlinkClick r:id="rId4"/>
              </a:rPr>
              <a:t>https://www.purposegames.com/game/SzocBtYl2sR</a:t>
            </a:r>
            <a:endParaRPr lang="el-GR" dirty="0"/>
          </a:p>
        </p:txBody>
      </p:sp>
      <p:sp>
        <p:nvSpPr>
          <p:cNvPr id="12" name="Arrow: Right 11">
            <a:extLst>
              <a:ext uri="{FF2B5EF4-FFF2-40B4-BE49-F238E27FC236}">
                <a16:creationId xmlns:a16="http://schemas.microsoft.com/office/drawing/2014/main" id="{34BE59F8-560F-4B55-80CB-EDCBF9FEA669}"/>
              </a:ext>
            </a:extLst>
          </p:cNvPr>
          <p:cNvSpPr/>
          <p:nvPr/>
        </p:nvSpPr>
        <p:spPr>
          <a:xfrm>
            <a:off x="804603" y="4221628"/>
            <a:ext cx="3029635" cy="1909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Σε αυτό το παιχνίδι μπορείς να θυμηθείς σε τι χρησιμεύει κάθε μέρος.</a:t>
            </a:r>
          </a:p>
        </p:txBody>
      </p:sp>
    </p:spTree>
    <p:extLst>
      <p:ext uri="{BB962C8B-B14F-4D97-AF65-F5344CB8AC3E}">
        <p14:creationId xmlns:p14="http://schemas.microsoft.com/office/powerpoint/2010/main" val="234354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427E8-9599-41D8-A5BA-98E220A7E7D6}"/>
              </a:ext>
            </a:extLst>
          </p:cNvPr>
          <p:cNvSpPr/>
          <p:nvPr/>
        </p:nvSpPr>
        <p:spPr>
          <a:xfrm>
            <a:off x="1034357" y="595196"/>
            <a:ext cx="10123284" cy="830997"/>
          </a:xfrm>
          <a:prstGeom prst="rect">
            <a:avLst/>
          </a:prstGeom>
          <a:noFill/>
        </p:spPr>
        <p:txBody>
          <a:bodyPr wrap="none" lIns="91440" tIns="45720" rIns="91440" bIns="45720">
            <a:spAutoFit/>
          </a:bodyPr>
          <a:lstStyle/>
          <a:p>
            <a:pPr algn="ctr"/>
            <a:r>
              <a:rPr lang="el-GR" sz="4800" dirty="0">
                <a:ln w="0"/>
                <a:effectLst>
                  <a:outerShdw blurRad="38100" dist="19050" dir="2700000" algn="tl" rotWithShape="0">
                    <a:schemeClr val="dk1">
                      <a:alpha val="40000"/>
                    </a:schemeClr>
                  </a:outerShdw>
                </a:effectLst>
                <a:highlight>
                  <a:srgbClr val="FFFF00"/>
                </a:highlight>
              </a:rPr>
              <a:t>Ποια είναι τα στάδια ανάπτυξης των φυτών;</a:t>
            </a:r>
            <a:endParaRPr lang="en-US" sz="4800" dirty="0">
              <a:ln w="0"/>
              <a:effectLst>
                <a:outerShdw blurRad="38100" dist="19050" dir="2700000" algn="tl" rotWithShape="0">
                  <a:schemeClr val="dk1">
                    <a:alpha val="40000"/>
                  </a:schemeClr>
                </a:outerShdw>
              </a:effectLst>
              <a:highlight>
                <a:srgbClr val="FFFF00"/>
              </a:highlight>
            </a:endParaRPr>
          </a:p>
        </p:txBody>
      </p:sp>
      <p:sp>
        <p:nvSpPr>
          <p:cNvPr id="4" name="Rectangle 3">
            <a:extLst>
              <a:ext uri="{FF2B5EF4-FFF2-40B4-BE49-F238E27FC236}">
                <a16:creationId xmlns:a16="http://schemas.microsoft.com/office/drawing/2014/main" id="{9581DB03-0DBC-4FE3-969A-660A3968D7F3}"/>
              </a:ext>
            </a:extLst>
          </p:cNvPr>
          <p:cNvSpPr/>
          <p:nvPr/>
        </p:nvSpPr>
        <p:spPr>
          <a:xfrm>
            <a:off x="1298547" y="1728803"/>
            <a:ext cx="2450573"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φύτρωση</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60698603-769A-4317-BA7D-F24A61FE4E6A}"/>
              </a:ext>
            </a:extLst>
          </p:cNvPr>
          <p:cNvSpPr/>
          <p:nvPr/>
        </p:nvSpPr>
        <p:spPr>
          <a:xfrm>
            <a:off x="1300450" y="2593605"/>
            <a:ext cx="2039040"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ανάπτυξη</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8F5A7E5B-69CB-436B-B6F7-124ACDC70C39}"/>
              </a:ext>
            </a:extLst>
          </p:cNvPr>
          <p:cNvSpPr/>
          <p:nvPr/>
        </p:nvSpPr>
        <p:spPr>
          <a:xfrm>
            <a:off x="1299498" y="5323990"/>
            <a:ext cx="2040943" cy="707886"/>
          </a:xfrm>
          <a:prstGeom prst="rect">
            <a:avLst/>
          </a:prstGeom>
          <a:noFill/>
          <a:ln>
            <a:solidFill>
              <a:schemeClr val="accent1"/>
            </a:solidFill>
          </a:ln>
        </p:spPr>
        <p:txBody>
          <a:bodyPr wrap="none" lIns="91440" tIns="45720" rIns="91440" bIns="45720">
            <a:spAutoFit/>
          </a:bodyPr>
          <a:lstStyle/>
          <a:p>
            <a:pPr algn="ctr"/>
            <a:r>
              <a:rPr lang="el-GR" sz="4000" dirty="0">
                <a:ln w="0"/>
                <a:effectLst>
                  <a:outerShdw blurRad="38100" dist="19050" dir="2700000" algn="tl" rotWithShape="0">
                    <a:schemeClr val="dk1">
                      <a:alpha val="40000"/>
                    </a:schemeClr>
                  </a:outerShdw>
                </a:effectLst>
              </a:rPr>
              <a:t>διασπορά</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1C8DF66C-FC98-422B-AAF2-AB3F1C286B63}"/>
              </a:ext>
            </a:extLst>
          </p:cNvPr>
          <p:cNvSpPr/>
          <p:nvPr/>
        </p:nvSpPr>
        <p:spPr>
          <a:xfrm>
            <a:off x="1298547" y="3923200"/>
            <a:ext cx="2955236"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hlinkClick r:id="rId2" action="ppaction://hlinksldjump"/>
              </a:rPr>
              <a:t>αναπαραγωγή</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C435209A-02E2-483A-8295-697C8619035B}"/>
              </a:ext>
            </a:extLst>
          </p:cNvPr>
          <p:cNvSpPr/>
          <p:nvPr/>
        </p:nvSpPr>
        <p:spPr>
          <a:xfrm>
            <a:off x="4956478" y="1825015"/>
            <a:ext cx="5936975" cy="509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 σπέρμα βγάζει ριζίδιο  και </a:t>
            </a:r>
            <a:r>
              <a:rPr lang="el-GR" sz="2800" dirty="0" err="1"/>
              <a:t>βλαστίδιο</a:t>
            </a:r>
            <a:r>
              <a:rPr lang="el-GR" sz="2800" dirty="0"/>
              <a:t>.</a:t>
            </a:r>
          </a:p>
        </p:txBody>
      </p:sp>
      <p:sp>
        <p:nvSpPr>
          <p:cNvPr id="9" name="Rectangle 8">
            <a:extLst>
              <a:ext uri="{FF2B5EF4-FFF2-40B4-BE49-F238E27FC236}">
                <a16:creationId xmlns:a16="http://schemas.microsoft.com/office/drawing/2014/main" id="{4FD1E08C-1741-4587-8938-76B8A96E878D}"/>
              </a:ext>
            </a:extLst>
          </p:cNvPr>
          <p:cNvSpPr/>
          <p:nvPr/>
        </p:nvSpPr>
        <p:spPr>
          <a:xfrm>
            <a:off x="5022572" y="2692912"/>
            <a:ext cx="6400800" cy="509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 φυτό μεγαλώνει και βγάζει φύλλα και άνθη.</a:t>
            </a:r>
          </a:p>
        </p:txBody>
      </p:sp>
      <p:sp>
        <p:nvSpPr>
          <p:cNvPr id="10" name="Rectangle 9">
            <a:extLst>
              <a:ext uri="{FF2B5EF4-FFF2-40B4-BE49-F238E27FC236}">
                <a16:creationId xmlns:a16="http://schemas.microsoft.com/office/drawing/2014/main" id="{3609BF0A-558B-4EA3-B00A-A6A0C16DB449}"/>
              </a:ext>
            </a:extLst>
          </p:cNvPr>
          <p:cNvSpPr/>
          <p:nvPr/>
        </p:nvSpPr>
        <p:spPr>
          <a:xfrm>
            <a:off x="5035825" y="3408076"/>
            <a:ext cx="6400800" cy="1657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Η γύρη ταξιδεύει από τους στήμονες στον ύπερο κι έτσι δημιουργούνται νέα σπέρματα. Γύρω τους μεγαλώνουν οι καρποί που τα προστατεύουν.</a:t>
            </a:r>
          </a:p>
        </p:txBody>
      </p:sp>
      <p:sp>
        <p:nvSpPr>
          <p:cNvPr id="11" name="Rectangle 10">
            <a:extLst>
              <a:ext uri="{FF2B5EF4-FFF2-40B4-BE49-F238E27FC236}">
                <a16:creationId xmlns:a16="http://schemas.microsoft.com/office/drawing/2014/main" id="{2934F3FA-2691-4759-A76A-A3FFEC42AD57}"/>
              </a:ext>
            </a:extLst>
          </p:cNvPr>
          <p:cNvSpPr/>
          <p:nvPr/>
        </p:nvSpPr>
        <p:spPr>
          <a:xfrm>
            <a:off x="5022572" y="5271510"/>
            <a:ext cx="6294784" cy="812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Τα σπέρματα ταξιδεύουν μακριά από το μητρικό φυτό.</a:t>
            </a:r>
          </a:p>
        </p:txBody>
      </p:sp>
      <p:cxnSp>
        <p:nvCxnSpPr>
          <p:cNvPr id="14" name="Straight Connector 13">
            <a:extLst>
              <a:ext uri="{FF2B5EF4-FFF2-40B4-BE49-F238E27FC236}">
                <a16:creationId xmlns:a16="http://schemas.microsoft.com/office/drawing/2014/main" id="{9A916ABC-A8CF-48FE-9E2F-DED22B4B7116}"/>
              </a:ext>
            </a:extLst>
          </p:cNvPr>
          <p:cNvCxnSpPr>
            <a:stCxn id="4" idx="3"/>
            <a:endCxn id="8" idx="1"/>
          </p:cNvCxnSpPr>
          <p:nvPr/>
        </p:nvCxnSpPr>
        <p:spPr>
          <a:xfrm flipV="1">
            <a:off x="3749120" y="2079651"/>
            <a:ext cx="1207358" cy="3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452F58-D05E-4250-9779-22D00B2F7A25}"/>
              </a:ext>
            </a:extLst>
          </p:cNvPr>
          <p:cNvCxnSpPr>
            <a:stCxn id="5" idx="3"/>
            <a:endCxn id="9" idx="1"/>
          </p:cNvCxnSpPr>
          <p:nvPr/>
        </p:nvCxnSpPr>
        <p:spPr>
          <a:xfrm>
            <a:off x="3339490" y="2947548"/>
            <a:ext cx="16830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2234CE-E676-4A6F-9C53-41BC1FA39033}"/>
              </a:ext>
            </a:extLst>
          </p:cNvPr>
          <p:cNvCxnSpPr>
            <a:stCxn id="7" idx="3"/>
          </p:cNvCxnSpPr>
          <p:nvPr/>
        </p:nvCxnSpPr>
        <p:spPr>
          <a:xfrm>
            <a:off x="4253783" y="4277143"/>
            <a:ext cx="782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D0871-BEC1-4068-8A8B-29B7E9ECCC4B}"/>
              </a:ext>
            </a:extLst>
          </p:cNvPr>
          <p:cNvCxnSpPr>
            <a:stCxn id="6" idx="3"/>
            <a:endCxn id="11" idx="1"/>
          </p:cNvCxnSpPr>
          <p:nvPr/>
        </p:nvCxnSpPr>
        <p:spPr>
          <a:xfrm>
            <a:off x="3340441" y="5677933"/>
            <a:ext cx="1682131" cy="24"/>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BDD07A6-8DB6-4FA4-9534-D3895A48EBDF}"/>
              </a:ext>
            </a:extLst>
          </p:cNvPr>
          <p:cNvGrpSpPr/>
          <p:nvPr/>
        </p:nvGrpSpPr>
        <p:grpSpPr>
          <a:xfrm>
            <a:off x="-103327" y="2971514"/>
            <a:ext cx="2021707" cy="1417387"/>
            <a:chOff x="283447" y="2347007"/>
            <a:chExt cx="2419349" cy="1813684"/>
          </a:xfrm>
        </p:grpSpPr>
        <p:sp>
          <p:nvSpPr>
            <p:cNvPr id="29" name="Rectangle 28">
              <a:extLst>
                <a:ext uri="{FF2B5EF4-FFF2-40B4-BE49-F238E27FC236}">
                  <a16:creationId xmlns:a16="http://schemas.microsoft.com/office/drawing/2014/main" id="{7D3E7F61-29A6-412D-B87C-17B9CD2F0C79}"/>
                </a:ext>
              </a:extLst>
            </p:cNvPr>
            <p:cNvSpPr/>
            <p:nvPr/>
          </p:nvSpPr>
          <p:spPr>
            <a:xfrm rot="20714858">
              <a:off x="283447" y="2347007"/>
              <a:ext cx="2419349" cy="984574"/>
            </a:xfrm>
            <a:prstGeom prst="rect">
              <a:avLst/>
            </a:prstGeom>
            <a:ln/>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lang="el-GR" sz="4400" dirty="0">
                  <a:ln w="0"/>
                  <a:solidFill>
                    <a:schemeClr val="tx1"/>
                  </a:solidFill>
                  <a:effectLst>
                    <a:outerShdw blurRad="38100" dist="19050" dir="2700000" algn="tl" rotWithShape="0">
                      <a:schemeClr val="dk1">
                        <a:alpha val="40000"/>
                      </a:schemeClr>
                    </a:outerShdw>
                  </a:effectLst>
                </a:rPr>
                <a:t>Δες εδώ!</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30" name="Arrow: Down 29">
              <a:extLst>
                <a:ext uri="{FF2B5EF4-FFF2-40B4-BE49-F238E27FC236}">
                  <a16:creationId xmlns:a16="http://schemas.microsoft.com/office/drawing/2014/main" id="{5B622387-2686-4B7A-99F5-CCE34F071560}"/>
                </a:ext>
              </a:extLst>
            </p:cNvPr>
            <p:cNvSpPr/>
            <p:nvPr/>
          </p:nvSpPr>
          <p:spPr>
            <a:xfrm rot="20602741">
              <a:off x="1458473" y="3237294"/>
              <a:ext cx="768626" cy="92339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7131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8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9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par>
                          <p:cTn id="32" fill="hold">
                            <p:stCondLst>
                              <p:cond delay="10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11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000"/>
                                        <p:tgtEl>
                                          <p:spTgt spid="20"/>
                                        </p:tgtEl>
                                      </p:cBhvr>
                                    </p:animEffect>
                                  </p:childTnLst>
                                </p:cTn>
                              </p:par>
                            </p:childTnLst>
                          </p:cTn>
                        </p:par>
                        <p:par>
                          <p:cTn id="40" fill="hold">
                            <p:stCondLst>
                              <p:cond delay="12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par>
                          <p:cTn id="44" fill="hold">
                            <p:stCondLst>
                              <p:cond delay="13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par>
                          <p:cTn id="48" fill="hold">
                            <p:stCondLst>
                              <p:cond delay="14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childTnLst>
                          </p:cTn>
                        </p:par>
                        <p:par>
                          <p:cTn id="52" fill="hold">
                            <p:stCondLst>
                              <p:cond delay="15000"/>
                            </p:stCondLst>
                            <p:childTnLst>
                              <p:par>
                                <p:cTn id="53" presetID="6"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ircle(in)">
                                      <p:cBhvr>
                                        <p:cTn id="55" dur="4000"/>
                                        <p:tgtEl>
                                          <p:spTgt spid="31"/>
                                        </p:tgtEl>
                                      </p:cBhvr>
                                    </p:animEffect>
                                  </p:childTnLst>
                                </p:cTn>
                              </p:par>
                            </p:childTnLst>
                          </p:cTn>
                        </p:par>
                        <p:par>
                          <p:cTn id="56" fill="hold">
                            <p:stCondLst>
                              <p:cond delay="19000"/>
                            </p:stCondLst>
                            <p:childTnLst>
                              <p:par>
                                <p:cTn id="57" presetID="32" presetClass="emph" presetSubtype="0" fill="hold" nodeType="afterEffect">
                                  <p:stCondLst>
                                    <p:cond delay="0"/>
                                  </p:stCondLst>
                                  <p:childTnLst>
                                    <p:animRot by="120000">
                                      <p:cBhvr>
                                        <p:cTn id="58" dur="125" fill="hold">
                                          <p:stCondLst>
                                            <p:cond delay="0"/>
                                          </p:stCondLst>
                                        </p:cTn>
                                        <p:tgtEl>
                                          <p:spTgt spid="31"/>
                                        </p:tgtEl>
                                        <p:attrNameLst>
                                          <p:attrName>r</p:attrName>
                                        </p:attrNameLst>
                                      </p:cBhvr>
                                    </p:animRot>
                                    <p:animRot by="-240000">
                                      <p:cBhvr>
                                        <p:cTn id="59" dur="250" fill="hold">
                                          <p:stCondLst>
                                            <p:cond delay="250"/>
                                          </p:stCondLst>
                                        </p:cTn>
                                        <p:tgtEl>
                                          <p:spTgt spid="31"/>
                                        </p:tgtEl>
                                        <p:attrNameLst>
                                          <p:attrName>r</p:attrName>
                                        </p:attrNameLst>
                                      </p:cBhvr>
                                    </p:animRot>
                                    <p:animRot by="240000">
                                      <p:cBhvr>
                                        <p:cTn id="60" dur="250" fill="hold">
                                          <p:stCondLst>
                                            <p:cond delay="500"/>
                                          </p:stCondLst>
                                        </p:cTn>
                                        <p:tgtEl>
                                          <p:spTgt spid="31"/>
                                        </p:tgtEl>
                                        <p:attrNameLst>
                                          <p:attrName>r</p:attrName>
                                        </p:attrNameLst>
                                      </p:cBhvr>
                                    </p:animRot>
                                    <p:animRot by="-240000">
                                      <p:cBhvr>
                                        <p:cTn id="61" dur="250" fill="hold">
                                          <p:stCondLst>
                                            <p:cond delay="750"/>
                                          </p:stCondLst>
                                        </p:cTn>
                                        <p:tgtEl>
                                          <p:spTgt spid="31"/>
                                        </p:tgtEl>
                                        <p:attrNameLst>
                                          <p:attrName>r</p:attrName>
                                        </p:attrNameLst>
                                      </p:cBhvr>
                                    </p:animRot>
                                    <p:animRot by="120000">
                                      <p:cBhvr>
                                        <p:cTn id="62" dur="250" fill="hold">
                                          <p:stCondLst>
                                            <p:cond delay="10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F235B-F122-4665-9836-FE1C4F561F35}"/>
              </a:ext>
            </a:extLst>
          </p:cNvPr>
          <p:cNvSpPr/>
          <p:nvPr/>
        </p:nvSpPr>
        <p:spPr>
          <a:xfrm>
            <a:off x="3180522" y="503399"/>
            <a:ext cx="5102087" cy="830997"/>
          </a:xfrm>
          <a:prstGeom prst="rect">
            <a:avLst/>
          </a:prstGeom>
          <a:noFill/>
        </p:spPr>
        <p:txBody>
          <a:bodyPr wrap="square" lIns="91440" tIns="45720" rIns="91440" bIns="45720">
            <a:spAutoFit/>
          </a:bodyPr>
          <a:lstStyle/>
          <a:p>
            <a:pPr algn="ctr"/>
            <a:r>
              <a:rPr lang="el-GR"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ΑΝΑΠΑΡΑΓΩΓΗ</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angle 2">
            <a:extLst>
              <a:ext uri="{FF2B5EF4-FFF2-40B4-BE49-F238E27FC236}">
                <a16:creationId xmlns:a16="http://schemas.microsoft.com/office/drawing/2014/main" id="{5969FCC5-1166-4C3F-8F3D-8D603AF6159C}"/>
              </a:ext>
            </a:extLst>
          </p:cNvPr>
          <p:cNvSpPr/>
          <p:nvPr/>
        </p:nvSpPr>
        <p:spPr>
          <a:xfrm>
            <a:off x="846227" y="1268006"/>
            <a:ext cx="10782434" cy="830997"/>
          </a:xfrm>
          <a:prstGeom prst="rect">
            <a:avLst/>
          </a:prstGeom>
          <a:noFill/>
        </p:spPr>
        <p:txBody>
          <a:bodyPr wrap="square" lIns="91440" tIns="45720" rIns="91440" bIns="45720">
            <a:spAutoFit/>
          </a:bodyPr>
          <a:lstStyle/>
          <a:p>
            <a:pPr algn="ctr"/>
            <a:r>
              <a:rPr lang="el-GR" sz="2400" b="0" cap="none" spc="0" dirty="0">
                <a:ln w="0"/>
                <a:solidFill>
                  <a:schemeClr val="tx1"/>
                </a:solidFill>
                <a:effectLst>
                  <a:outerShdw blurRad="38100" dist="19050" dir="2700000" algn="tl" rotWithShape="0">
                    <a:schemeClr val="dk1">
                      <a:alpha val="40000"/>
                    </a:schemeClr>
                  </a:outerShdw>
                </a:effectLst>
              </a:rPr>
              <a:t>Είναι το </a:t>
            </a:r>
            <a:r>
              <a:rPr lang="el-GR" sz="2400" dirty="0">
                <a:ln w="0"/>
                <a:effectLst>
                  <a:outerShdw blurRad="38100" dist="19050" dir="2700000" algn="tl" rotWithShape="0">
                    <a:schemeClr val="dk1">
                      <a:alpha val="40000"/>
                    </a:schemeClr>
                  </a:outerShdw>
                </a:effectLst>
                <a:highlight>
                  <a:srgbClr val="FFFF00"/>
                </a:highlight>
              </a:rPr>
              <a:t>3</a:t>
            </a:r>
            <a:r>
              <a:rPr lang="el-GR" sz="2400" b="0" cap="none" spc="0" baseline="30000" dirty="0">
                <a:ln w="0"/>
                <a:solidFill>
                  <a:schemeClr val="tx1"/>
                </a:solidFill>
                <a:effectLst>
                  <a:outerShdw blurRad="38100" dist="19050" dir="2700000" algn="tl" rotWithShape="0">
                    <a:schemeClr val="dk1">
                      <a:alpha val="40000"/>
                    </a:schemeClr>
                  </a:outerShdw>
                </a:effectLst>
                <a:highlight>
                  <a:srgbClr val="FFFF00"/>
                </a:highlight>
              </a:rPr>
              <a:t>ο</a:t>
            </a:r>
            <a:r>
              <a:rPr lang="el-GR" sz="2400" b="0" cap="none" spc="0" dirty="0">
                <a:ln w="0"/>
                <a:solidFill>
                  <a:schemeClr val="tx1"/>
                </a:solidFill>
                <a:effectLst>
                  <a:outerShdw blurRad="38100" dist="19050" dir="2700000" algn="tl" rotWithShape="0">
                    <a:schemeClr val="dk1">
                      <a:alpha val="40000"/>
                    </a:schemeClr>
                  </a:outerShdw>
                </a:effectLst>
              </a:rPr>
              <a:t> στάδιο ανάπτυξης των φυτών. Σε αυτό το στάδιο τα φυτά αναπαράγονται, δηλαδή δημιουργούν νέα σπέρματα.</a:t>
            </a:r>
          </a:p>
        </p:txBody>
      </p:sp>
      <p:grpSp>
        <p:nvGrpSpPr>
          <p:cNvPr id="16" name="Group 15">
            <a:extLst>
              <a:ext uri="{FF2B5EF4-FFF2-40B4-BE49-F238E27FC236}">
                <a16:creationId xmlns:a16="http://schemas.microsoft.com/office/drawing/2014/main" id="{57D517A7-3EA7-4A17-9F81-8A6CBC29762E}"/>
              </a:ext>
            </a:extLst>
          </p:cNvPr>
          <p:cNvGrpSpPr/>
          <p:nvPr/>
        </p:nvGrpSpPr>
        <p:grpSpPr>
          <a:xfrm>
            <a:off x="528175" y="2759540"/>
            <a:ext cx="3773806" cy="1647825"/>
            <a:chOff x="0" y="0"/>
            <a:chExt cx="3774160" cy="1648046"/>
          </a:xfrm>
        </p:grpSpPr>
        <p:grpSp>
          <p:nvGrpSpPr>
            <p:cNvPr id="17" name="Group 16">
              <a:extLst>
                <a:ext uri="{FF2B5EF4-FFF2-40B4-BE49-F238E27FC236}">
                  <a16:creationId xmlns:a16="http://schemas.microsoft.com/office/drawing/2014/main" id="{3DC8692E-44EC-4122-9A3C-866B1402F9DE}"/>
                </a:ext>
              </a:extLst>
            </p:cNvPr>
            <p:cNvGrpSpPr>
              <a:grpSpLocks/>
            </p:cNvGrpSpPr>
            <p:nvPr/>
          </p:nvGrpSpPr>
          <p:grpSpPr>
            <a:xfrm>
              <a:off x="0" y="0"/>
              <a:ext cx="3774160" cy="1648046"/>
              <a:chOff x="0" y="1310"/>
              <a:chExt cx="5837275" cy="2663258"/>
            </a:xfrm>
          </p:grpSpPr>
          <p:pic>
            <p:nvPicPr>
              <p:cNvPr id="20" name="Picture 19">
                <a:extLst>
                  <a:ext uri="{FF2B5EF4-FFF2-40B4-BE49-F238E27FC236}">
                    <a16:creationId xmlns:a16="http://schemas.microsoft.com/office/drawing/2014/main" id="{E2F9E157-39D1-477A-96CC-9BB1EE3CC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84521" y="737851"/>
                <a:ext cx="2275367" cy="1926717"/>
              </a:xfrm>
              <a:prstGeom prst="rect">
                <a:avLst/>
              </a:prstGeom>
              <a:noFill/>
              <a:ln>
                <a:noFill/>
              </a:ln>
            </p:spPr>
          </p:pic>
          <p:pic>
            <p:nvPicPr>
              <p:cNvPr id="21" name="Picture 20">
                <a:extLst>
                  <a:ext uri="{FF2B5EF4-FFF2-40B4-BE49-F238E27FC236}">
                    <a16:creationId xmlns:a16="http://schemas.microsoft.com/office/drawing/2014/main" id="{94350BAF-2D6D-482C-9BA1-2240F9C507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61908" y="737851"/>
                <a:ext cx="2275367" cy="1926717"/>
              </a:xfrm>
              <a:prstGeom prst="rect">
                <a:avLst/>
              </a:prstGeom>
              <a:noFill/>
              <a:ln>
                <a:noFill/>
              </a:ln>
            </p:spPr>
          </p:pic>
          <p:pic>
            <p:nvPicPr>
              <p:cNvPr id="22" name="Picture 21">
                <a:extLst>
                  <a:ext uri="{FF2B5EF4-FFF2-40B4-BE49-F238E27FC236}">
                    <a16:creationId xmlns:a16="http://schemas.microsoft.com/office/drawing/2014/main" id="{7FA93275-21EE-428C-A78D-874DFC36A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1310"/>
                <a:ext cx="1095154" cy="1018105"/>
              </a:xfrm>
              <a:prstGeom prst="rect">
                <a:avLst/>
              </a:prstGeom>
              <a:noFill/>
              <a:ln>
                <a:noFill/>
              </a:ln>
            </p:spPr>
          </p:pic>
        </p:grpSp>
        <p:sp>
          <p:nvSpPr>
            <p:cNvPr id="18" name="Freeform 23">
              <a:extLst>
                <a:ext uri="{FF2B5EF4-FFF2-40B4-BE49-F238E27FC236}">
                  <a16:creationId xmlns:a16="http://schemas.microsoft.com/office/drawing/2014/main" id="{CE243074-77FB-4AAB-A5B8-33BE16AE8280}"/>
                </a:ext>
              </a:extLst>
            </p:cNvPr>
            <p:cNvSpPr/>
            <p:nvPr/>
          </p:nvSpPr>
          <p:spPr>
            <a:xfrm>
              <a:off x="563526" y="255181"/>
              <a:ext cx="682449" cy="358351"/>
            </a:xfrm>
            <a:custGeom>
              <a:avLst/>
              <a:gdLst>
                <a:gd name="connsiteX0" fmla="*/ 0 w 701749"/>
                <a:gd name="connsiteY0" fmla="*/ 116958 h 372140"/>
                <a:gd name="connsiteX1" fmla="*/ 265814 w 701749"/>
                <a:gd name="connsiteY1" fmla="*/ 0 h 372140"/>
                <a:gd name="connsiteX2" fmla="*/ 531628 w 701749"/>
                <a:gd name="connsiteY2" fmla="*/ 116958 h 372140"/>
                <a:gd name="connsiteX3" fmla="*/ 701749 w 701749"/>
                <a:gd name="connsiteY3" fmla="*/ 372140 h 372140"/>
              </a:gdLst>
              <a:ahLst/>
              <a:cxnLst>
                <a:cxn ang="0">
                  <a:pos x="connsiteX0" y="connsiteY0"/>
                </a:cxn>
                <a:cxn ang="0">
                  <a:pos x="connsiteX1" y="connsiteY1"/>
                </a:cxn>
                <a:cxn ang="0">
                  <a:pos x="connsiteX2" y="connsiteY2"/>
                </a:cxn>
                <a:cxn ang="0">
                  <a:pos x="connsiteX3" y="connsiteY3"/>
                </a:cxn>
              </a:cxnLst>
              <a:rect l="l" t="t" r="r" b="b"/>
              <a:pathLst>
                <a:path w="701749" h="372140">
                  <a:moveTo>
                    <a:pt x="0" y="116958"/>
                  </a:moveTo>
                  <a:cubicBezTo>
                    <a:pt x="88604" y="58479"/>
                    <a:pt x="177209" y="0"/>
                    <a:pt x="265814" y="0"/>
                  </a:cubicBezTo>
                  <a:cubicBezTo>
                    <a:pt x="354419" y="0"/>
                    <a:pt x="458972" y="54935"/>
                    <a:pt x="531628" y="116958"/>
                  </a:cubicBezTo>
                  <a:cubicBezTo>
                    <a:pt x="604284" y="178981"/>
                    <a:pt x="653016" y="275560"/>
                    <a:pt x="701749" y="3721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9" name="Freeform 24">
              <a:extLst>
                <a:ext uri="{FF2B5EF4-FFF2-40B4-BE49-F238E27FC236}">
                  <a16:creationId xmlns:a16="http://schemas.microsoft.com/office/drawing/2014/main" id="{65ADCD0C-25C4-462F-B6CE-B52FB8CDD1C0}"/>
                </a:ext>
              </a:extLst>
            </p:cNvPr>
            <p:cNvSpPr/>
            <p:nvPr/>
          </p:nvSpPr>
          <p:spPr>
            <a:xfrm>
              <a:off x="1244010" y="233916"/>
              <a:ext cx="1844140" cy="377753"/>
            </a:xfrm>
            <a:custGeom>
              <a:avLst/>
              <a:gdLst>
                <a:gd name="connsiteX0" fmla="*/ 24763 w 1896093"/>
                <a:gd name="connsiteY0" fmla="*/ 391641 h 392257"/>
                <a:gd name="connsiteX1" fmla="*/ 35396 w 1896093"/>
                <a:gd name="connsiteY1" fmla="*/ 338478 h 392257"/>
                <a:gd name="connsiteX2" fmla="*/ 365005 w 1896093"/>
                <a:gd name="connsiteY2" fmla="*/ 51399 h 392257"/>
                <a:gd name="connsiteX3" fmla="*/ 1173079 w 1896093"/>
                <a:gd name="connsiteY3" fmla="*/ 19501 h 392257"/>
                <a:gd name="connsiteX4" fmla="*/ 1896093 w 1896093"/>
                <a:gd name="connsiteY4" fmla="*/ 264050 h 39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093" h="392257">
                  <a:moveTo>
                    <a:pt x="24763" y="391641"/>
                  </a:moveTo>
                  <a:cubicBezTo>
                    <a:pt x="1726" y="393413"/>
                    <a:pt x="-21311" y="395185"/>
                    <a:pt x="35396" y="338478"/>
                  </a:cubicBezTo>
                  <a:cubicBezTo>
                    <a:pt x="92103" y="281771"/>
                    <a:pt x="175391" y="104562"/>
                    <a:pt x="365005" y="51399"/>
                  </a:cubicBezTo>
                  <a:cubicBezTo>
                    <a:pt x="554619" y="-1764"/>
                    <a:pt x="917898" y="-15941"/>
                    <a:pt x="1173079" y="19501"/>
                  </a:cubicBezTo>
                  <a:cubicBezTo>
                    <a:pt x="1428260" y="54943"/>
                    <a:pt x="1662176" y="159496"/>
                    <a:pt x="1896093" y="264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grpSp>
        <p:nvGrpSpPr>
          <p:cNvPr id="23" name="Group 22">
            <a:extLst>
              <a:ext uri="{FF2B5EF4-FFF2-40B4-BE49-F238E27FC236}">
                <a16:creationId xmlns:a16="http://schemas.microsoft.com/office/drawing/2014/main" id="{2BDFD049-404A-41B9-83B1-3571C6C08147}"/>
              </a:ext>
            </a:extLst>
          </p:cNvPr>
          <p:cNvGrpSpPr/>
          <p:nvPr/>
        </p:nvGrpSpPr>
        <p:grpSpPr>
          <a:xfrm>
            <a:off x="846227" y="4407365"/>
            <a:ext cx="2689224" cy="1722121"/>
            <a:chOff x="13363" y="0"/>
            <a:chExt cx="2791446" cy="1945758"/>
          </a:xfrm>
        </p:grpSpPr>
        <p:pic>
          <p:nvPicPr>
            <p:cNvPr id="24" name="Picture 23">
              <a:extLst>
                <a:ext uri="{FF2B5EF4-FFF2-40B4-BE49-F238E27FC236}">
                  <a16:creationId xmlns:a16="http://schemas.microsoft.com/office/drawing/2014/main" id="{865FC2EA-28A3-4C2D-8B1D-3E4F85521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214297" y="574158"/>
              <a:ext cx="1590512" cy="1371600"/>
            </a:xfrm>
            <a:prstGeom prst="rect">
              <a:avLst/>
            </a:prstGeom>
            <a:noFill/>
            <a:ln>
              <a:noFill/>
            </a:ln>
          </p:spPr>
        </p:pic>
        <p:pic>
          <p:nvPicPr>
            <p:cNvPr id="25" name="Picture 24">
              <a:extLst>
                <a:ext uri="{FF2B5EF4-FFF2-40B4-BE49-F238E27FC236}">
                  <a16:creationId xmlns:a16="http://schemas.microsoft.com/office/drawing/2014/main" id="{4D30607C-67C9-4D0B-A95B-67FBE4C185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3363" y="0"/>
              <a:ext cx="696286" cy="659219"/>
            </a:xfrm>
            <a:prstGeom prst="rect">
              <a:avLst/>
            </a:prstGeom>
            <a:noFill/>
            <a:ln>
              <a:noFill/>
            </a:ln>
          </p:spPr>
        </p:pic>
        <p:sp>
          <p:nvSpPr>
            <p:cNvPr id="26" name="Freeform 29">
              <a:extLst>
                <a:ext uri="{FF2B5EF4-FFF2-40B4-BE49-F238E27FC236}">
                  <a16:creationId xmlns:a16="http://schemas.microsoft.com/office/drawing/2014/main" id="{EAA8780E-1EF8-466E-88F4-E7C5A7D4B638}"/>
                </a:ext>
              </a:extLst>
            </p:cNvPr>
            <p:cNvSpPr/>
            <p:nvPr/>
          </p:nvSpPr>
          <p:spPr>
            <a:xfrm>
              <a:off x="552893" y="255182"/>
              <a:ext cx="1180214" cy="523764"/>
            </a:xfrm>
            <a:custGeom>
              <a:avLst/>
              <a:gdLst>
                <a:gd name="connsiteX0" fmla="*/ 0 w 1180214"/>
                <a:gd name="connsiteY0" fmla="*/ 183522 h 523764"/>
                <a:gd name="connsiteX1" fmla="*/ 127591 w 1180214"/>
                <a:gd name="connsiteY1" fmla="*/ 55931 h 523764"/>
                <a:gd name="connsiteX2" fmla="*/ 542261 w 1180214"/>
                <a:gd name="connsiteY2" fmla="*/ 34666 h 523764"/>
                <a:gd name="connsiteX3" fmla="*/ 1180214 w 1180214"/>
                <a:gd name="connsiteY3" fmla="*/ 523764 h 523764"/>
                <a:gd name="connsiteX4" fmla="*/ 1180214 w 1180214"/>
                <a:gd name="connsiteY4" fmla="*/ 523764 h 52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214" h="523764">
                  <a:moveTo>
                    <a:pt x="0" y="183522"/>
                  </a:moveTo>
                  <a:cubicBezTo>
                    <a:pt x="18607" y="132131"/>
                    <a:pt x="37214" y="80740"/>
                    <a:pt x="127591" y="55931"/>
                  </a:cubicBezTo>
                  <a:cubicBezTo>
                    <a:pt x="217968" y="31122"/>
                    <a:pt x="366824" y="-43306"/>
                    <a:pt x="542261" y="34666"/>
                  </a:cubicBezTo>
                  <a:cubicBezTo>
                    <a:pt x="717698" y="112638"/>
                    <a:pt x="1180214" y="523764"/>
                    <a:pt x="1180214" y="523764"/>
                  </a:cubicBezTo>
                  <a:lnTo>
                    <a:pt x="1180214" y="52376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27" name="Freeform 30">
              <a:extLst>
                <a:ext uri="{FF2B5EF4-FFF2-40B4-BE49-F238E27FC236}">
                  <a16:creationId xmlns:a16="http://schemas.microsoft.com/office/drawing/2014/main" id="{0C16BFCE-CBFC-41A6-BA1E-6EC8D2789646}"/>
                </a:ext>
              </a:extLst>
            </p:cNvPr>
            <p:cNvSpPr/>
            <p:nvPr/>
          </p:nvSpPr>
          <p:spPr>
            <a:xfrm>
              <a:off x="1733107" y="414670"/>
              <a:ext cx="310840" cy="356322"/>
            </a:xfrm>
            <a:custGeom>
              <a:avLst/>
              <a:gdLst>
                <a:gd name="connsiteX0" fmla="*/ 2495 w 310840"/>
                <a:gd name="connsiteY0" fmla="*/ 356322 h 356322"/>
                <a:gd name="connsiteX1" fmla="*/ 45026 w 310840"/>
                <a:gd name="connsiteY1" fmla="*/ 5447 h 356322"/>
                <a:gd name="connsiteX2" fmla="*/ 310840 w 310840"/>
                <a:gd name="connsiteY2" fmla="*/ 175568 h 356322"/>
              </a:gdLst>
              <a:ahLst/>
              <a:cxnLst>
                <a:cxn ang="0">
                  <a:pos x="connsiteX0" y="connsiteY0"/>
                </a:cxn>
                <a:cxn ang="0">
                  <a:pos x="connsiteX1" y="connsiteY1"/>
                </a:cxn>
                <a:cxn ang="0">
                  <a:pos x="connsiteX2" y="connsiteY2"/>
                </a:cxn>
              </a:cxnLst>
              <a:rect l="l" t="t" r="r" b="b"/>
              <a:pathLst>
                <a:path w="310840" h="356322">
                  <a:moveTo>
                    <a:pt x="2495" y="356322"/>
                  </a:moveTo>
                  <a:cubicBezTo>
                    <a:pt x="-1935" y="195947"/>
                    <a:pt x="-6365" y="35573"/>
                    <a:pt x="45026" y="5447"/>
                  </a:cubicBezTo>
                  <a:cubicBezTo>
                    <a:pt x="96417" y="-24679"/>
                    <a:pt x="203628" y="75444"/>
                    <a:pt x="310840" y="175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sp>
        <p:nvSpPr>
          <p:cNvPr id="7" name="Rectangle 6">
            <a:extLst>
              <a:ext uri="{FF2B5EF4-FFF2-40B4-BE49-F238E27FC236}">
                <a16:creationId xmlns:a16="http://schemas.microsoft.com/office/drawing/2014/main" id="{4B004E8A-7915-488C-AEF2-8735F886C561}"/>
              </a:ext>
            </a:extLst>
          </p:cNvPr>
          <p:cNvSpPr/>
          <p:nvPr/>
        </p:nvSpPr>
        <p:spPr>
          <a:xfrm>
            <a:off x="1458046" y="2099003"/>
            <a:ext cx="2345328" cy="548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επικονίαση</a:t>
            </a:r>
            <a:endParaRPr lang="el-GR" dirty="0"/>
          </a:p>
        </p:txBody>
      </p:sp>
      <p:sp>
        <p:nvSpPr>
          <p:cNvPr id="29" name="Rectangle 28">
            <a:extLst>
              <a:ext uri="{FF2B5EF4-FFF2-40B4-BE49-F238E27FC236}">
                <a16:creationId xmlns:a16="http://schemas.microsoft.com/office/drawing/2014/main" id="{A1888429-C4C9-48E3-A673-1DF882A2E3F5}"/>
              </a:ext>
            </a:extLst>
          </p:cNvPr>
          <p:cNvSpPr/>
          <p:nvPr/>
        </p:nvSpPr>
        <p:spPr>
          <a:xfrm>
            <a:off x="8688126" y="2099003"/>
            <a:ext cx="2345328" cy="548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γονιμοποίηση</a:t>
            </a:r>
            <a:endParaRPr lang="el-GR" dirty="0"/>
          </a:p>
        </p:txBody>
      </p:sp>
      <p:sp>
        <p:nvSpPr>
          <p:cNvPr id="8" name="Rectangle 7">
            <a:extLst>
              <a:ext uri="{FF2B5EF4-FFF2-40B4-BE49-F238E27FC236}">
                <a16:creationId xmlns:a16="http://schemas.microsoft.com/office/drawing/2014/main" id="{2A00D0CE-3D3B-4496-96E2-BDB00B868E2B}"/>
              </a:ext>
            </a:extLst>
          </p:cNvPr>
          <p:cNvSpPr/>
          <p:nvPr/>
        </p:nvSpPr>
        <p:spPr>
          <a:xfrm>
            <a:off x="4064693" y="2516708"/>
            <a:ext cx="4431751" cy="3366243"/>
          </a:xfrm>
          <a:prstGeom prst="rect">
            <a:avLst/>
          </a:prstGeom>
        </p:spPr>
        <p:txBody>
          <a:bodyPr wrap="square">
            <a:spAutoFit/>
          </a:bodyPr>
          <a:lstStyle/>
          <a:p>
            <a:pPr algn="ctr">
              <a:lnSpc>
                <a:spcPct val="150000"/>
              </a:lnSpc>
              <a:spcAft>
                <a:spcPts val="0"/>
              </a:spcAft>
              <a:tabLst>
                <a:tab pos="21590" algn="l"/>
              </a:tabLst>
            </a:pPr>
            <a:r>
              <a:rPr lang="el-GR" b="1" i="1" dirty="0">
                <a:latin typeface="Arial" panose="020B0604020202020204" pitchFamily="34" charset="0"/>
                <a:ea typeface="Times New Roman" panose="02020603050405020304" pitchFamily="18" charset="0"/>
              </a:rPr>
              <a:t>Η μέλισσα παίρνει γύρη από τους στήμονες και την μεταφέρει στον ύπερο του ίδιου ή άλλου λουλουδιού. Αυτό λέγεται </a:t>
            </a:r>
            <a:r>
              <a:rPr lang="el-GR" b="1" i="1" dirty="0">
                <a:highlight>
                  <a:srgbClr val="FFFF00"/>
                </a:highlight>
                <a:latin typeface="Arial" panose="020B0604020202020204" pitchFamily="34" charset="0"/>
                <a:ea typeface="Times New Roman" panose="02020603050405020304" pitchFamily="18" charset="0"/>
              </a:rPr>
              <a:t>επικονίαση</a:t>
            </a:r>
            <a:r>
              <a:rPr lang="el-GR" b="1" i="1" dirty="0">
                <a:latin typeface="Arial" panose="020B0604020202020204" pitchFamily="34" charset="0"/>
                <a:ea typeface="Times New Roman" panose="02020603050405020304" pitchFamily="18" charset="0"/>
              </a:rPr>
              <a:t>. Μετά ο κόκκος γύρης κατεβαίνει μέσα στον ύπερο και ενώνεται με το ωάριο. Αυτό ονομάζεται </a:t>
            </a:r>
            <a:r>
              <a:rPr lang="el-GR" b="1" i="1" dirty="0">
                <a:highlight>
                  <a:srgbClr val="FFFF00"/>
                </a:highlight>
                <a:latin typeface="Arial" panose="020B0604020202020204" pitchFamily="34" charset="0"/>
                <a:ea typeface="Times New Roman" panose="02020603050405020304" pitchFamily="18" charset="0"/>
              </a:rPr>
              <a:t>γονιμοποίηση</a:t>
            </a:r>
            <a:r>
              <a:rPr lang="el-GR" b="1" i="1" dirty="0">
                <a:latin typeface="Arial" panose="020B0604020202020204" pitchFamily="34" charset="0"/>
                <a:ea typeface="Times New Roman" panose="02020603050405020304" pitchFamily="18" charset="0"/>
              </a:rPr>
              <a:t> και οδηγεί στην δημιουργία σπερμάτων.</a:t>
            </a:r>
            <a:endParaRPr lang="el-GR" sz="2000" dirty="0">
              <a:effectLst/>
              <a:latin typeface="Times New Roman" panose="02020603050405020304" pitchFamily="18" charset="0"/>
              <a:ea typeface="Times New Roman" panose="02020603050405020304" pitchFamily="18" charset="0"/>
            </a:endParaRPr>
          </a:p>
        </p:txBody>
      </p:sp>
      <p:sp>
        <p:nvSpPr>
          <p:cNvPr id="9" name="Arrow: Down 8">
            <a:extLst>
              <a:ext uri="{FF2B5EF4-FFF2-40B4-BE49-F238E27FC236}">
                <a16:creationId xmlns:a16="http://schemas.microsoft.com/office/drawing/2014/main" id="{144D1E95-BA7F-4E58-AB0D-2161BD144A8B}"/>
              </a:ext>
            </a:extLst>
          </p:cNvPr>
          <p:cNvSpPr/>
          <p:nvPr/>
        </p:nvSpPr>
        <p:spPr>
          <a:xfrm>
            <a:off x="9473893" y="2647107"/>
            <a:ext cx="569585" cy="1070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ction Button: Video 9">
            <a:hlinkClick r:id="rId6" highlightClick="1"/>
            <a:extLst>
              <a:ext uri="{FF2B5EF4-FFF2-40B4-BE49-F238E27FC236}">
                <a16:creationId xmlns:a16="http://schemas.microsoft.com/office/drawing/2014/main" id="{C81D442B-10A8-4ECD-87F3-1083A28E787D}"/>
              </a:ext>
            </a:extLst>
          </p:cNvPr>
          <p:cNvSpPr/>
          <p:nvPr/>
        </p:nvSpPr>
        <p:spPr>
          <a:xfrm>
            <a:off x="9461813" y="3930140"/>
            <a:ext cx="755116" cy="67081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Action Button: Video 14">
            <a:hlinkClick r:id="rId7" highlightClick="1"/>
            <a:extLst>
              <a:ext uri="{FF2B5EF4-FFF2-40B4-BE49-F238E27FC236}">
                <a16:creationId xmlns:a16="http://schemas.microsoft.com/office/drawing/2014/main" id="{1CEA6E0D-61EA-4D71-BB0C-DD823851FEBE}"/>
              </a:ext>
            </a:extLst>
          </p:cNvPr>
          <p:cNvSpPr/>
          <p:nvPr/>
        </p:nvSpPr>
        <p:spPr>
          <a:xfrm>
            <a:off x="9502005" y="4793127"/>
            <a:ext cx="714924" cy="67081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9131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66313-4B7C-4BEA-97C8-DFB2CB80BC01}"/>
              </a:ext>
            </a:extLst>
          </p:cNvPr>
          <p:cNvSpPr/>
          <p:nvPr/>
        </p:nvSpPr>
        <p:spPr>
          <a:xfrm>
            <a:off x="861392" y="595196"/>
            <a:ext cx="995238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just"/>
            <a:r>
              <a:rPr lang="el-GR" sz="2400" b="1" dirty="0">
                <a:ln w="0"/>
                <a:solidFill>
                  <a:schemeClr val="bg1"/>
                </a:solidFill>
                <a:effectLst>
                  <a:outerShdw blurRad="38100" dist="19050" dir="2700000" algn="tl" rotWithShape="0">
                    <a:schemeClr val="dk1">
                      <a:alpha val="40000"/>
                    </a:schemeClr>
                  </a:outerShdw>
                </a:effectLst>
              </a:rPr>
              <a:t>Τελειώνοντας, να απαντήσετε προφορικά τις πιο κάτω ερωτήσεις</a:t>
            </a:r>
            <a:r>
              <a:rPr lang="en-US" sz="2400" b="1">
                <a:ln w="0"/>
                <a:solidFill>
                  <a:schemeClr val="bg1"/>
                </a:solidFill>
                <a:effectLst>
                  <a:outerShdw blurRad="38100" dist="19050" dir="2700000" algn="tl" rotWithShape="0">
                    <a:schemeClr val="dk1">
                      <a:alpha val="40000"/>
                    </a:schemeClr>
                  </a:outerShdw>
                </a:effectLst>
              </a:rPr>
              <a:t> (</a:t>
            </a:r>
            <a:r>
              <a:rPr lang="el-GR" sz="2400" b="1">
                <a:ln w="0"/>
                <a:solidFill>
                  <a:schemeClr val="bg1"/>
                </a:solidFill>
                <a:effectLst>
                  <a:outerShdw blurRad="38100" dist="19050" dir="2700000" algn="tl" rotWithShape="0">
                    <a:schemeClr val="dk1">
                      <a:alpha val="40000"/>
                    </a:schemeClr>
                  </a:outerShdw>
                </a:effectLst>
              </a:rPr>
              <a:t>από </a:t>
            </a:r>
            <a:r>
              <a:rPr lang="el-GR" sz="2400" b="1" dirty="0">
                <a:ln w="0"/>
                <a:solidFill>
                  <a:schemeClr val="bg1"/>
                </a:solidFill>
                <a:effectLst>
                  <a:outerShdw blurRad="38100" dist="19050" dir="2700000" algn="tl" rotWithShape="0">
                    <a:schemeClr val="dk1">
                      <a:alpha val="40000"/>
                    </a:schemeClr>
                  </a:outerShdw>
                </a:effectLst>
              </a:rPr>
              <a:t>το βιβλίο μας). Στη συνέχεια μπορείτε να δείτε </a:t>
            </a:r>
            <a:r>
              <a:rPr lang="el-GR" sz="2400" b="1" cap="none" spc="0" dirty="0">
                <a:ln w="0"/>
                <a:solidFill>
                  <a:schemeClr val="bg1"/>
                </a:solidFill>
                <a:effectLst>
                  <a:outerShdw blurRad="38100" dist="19050" dir="2700000" algn="tl" rotWithShape="0">
                    <a:schemeClr val="dk1">
                      <a:alpha val="40000"/>
                    </a:schemeClr>
                  </a:outerShdw>
                </a:effectLst>
              </a:rPr>
              <a:t>τις λύσεις.</a:t>
            </a:r>
            <a:endParaRPr lang="en-US" sz="2400" b="1" cap="none" spc="0" dirty="0">
              <a:ln w="0"/>
              <a:solidFill>
                <a:schemeClr val="bg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D9A50B93-0368-4CBE-A79C-3718AA107270}"/>
              </a:ext>
            </a:extLst>
          </p:cNvPr>
          <p:cNvSpPr/>
          <p:nvPr/>
        </p:nvSpPr>
        <p:spPr>
          <a:xfrm>
            <a:off x="861392" y="1676401"/>
            <a:ext cx="10416208" cy="3787062"/>
          </a:xfrm>
          <a:prstGeom prst="rect">
            <a:avLst/>
          </a:prstGeom>
        </p:spPr>
        <p:txBody>
          <a:bodyPr wrap="square">
            <a:spAutoFit/>
          </a:bodyPr>
          <a:lstStyle/>
          <a:p>
            <a:pPr algn="just">
              <a:lnSpc>
                <a:spcPct val="150000"/>
              </a:lnSpc>
              <a:spcAft>
                <a:spcPts val="0"/>
              </a:spcAft>
            </a:pPr>
            <a:r>
              <a:rPr lang="el-GR" b="1" dirty="0">
                <a:latin typeface="Arial" panose="020B0604020202020204" pitchFamily="34" charset="0"/>
                <a:ea typeface="Calibri" panose="020F0502020204030204" pitchFamily="34" charset="0"/>
                <a:cs typeface="Times New Roman" panose="02020603050405020304" pitchFamily="18" charset="0"/>
              </a:rPr>
              <a:t>1.</a:t>
            </a:r>
            <a:r>
              <a:rPr lang="el-GR" dirty="0">
                <a:latin typeface="Arial" panose="020B0604020202020204" pitchFamily="34" charset="0"/>
                <a:ea typeface="Calibri" panose="020F0502020204030204" pitchFamily="34" charset="0"/>
                <a:cs typeface="Times New Roman" panose="02020603050405020304" pitchFamily="18" charset="0"/>
              </a:rPr>
              <a:t> Ο Γιάννης τοποθέτησε μερικούς σπόρους σε υγρό βαμβάκι που βρισκόταν σε ένα πιάτο. Ο Μιχάλης τοποθέτησε το ίδιο είδος σπόρων σε ένα πιάτο δίπλα από το πιάτο του Γιάννη και τους κάλυψε με νερό. Έπειτα από δύο μέρες οι σπόροι του Γιάννη φύτρωσαν, ενώ του Μιχάλη όχι. Ποιος είναι ο πιο πιθανός λόγος;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a:t>
            </a: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Α.  Οι σπόροι του Μιχάλη δεν έπαιρναν αρκετό αέρα, γιατί καλύπτονταν με νερό.</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Β.  Δεν υπήρχε αρκετό φως για τους σπόρους του Μιχάλη.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Γ.  Ο Μιχάλης δεν τοποθέτησε το πιάτο σε αρκετά ζεστό μέρος.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Δ. Ο Μιχάλης έπρεπε να είχε χρησιμοποιήσει διαφορετικό είδος σπόρων.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428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50B93-0368-4CBE-A79C-3718AA107270}"/>
              </a:ext>
            </a:extLst>
          </p:cNvPr>
          <p:cNvSpPr/>
          <p:nvPr/>
        </p:nvSpPr>
        <p:spPr>
          <a:xfrm>
            <a:off x="861392" y="1676401"/>
            <a:ext cx="10416208" cy="378706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Aft>
                <a:spcPts val="0"/>
              </a:spcAft>
            </a:pPr>
            <a:r>
              <a:rPr lang="el-GR" b="1" dirty="0">
                <a:latin typeface="Arial" panose="020B0604020202020204" pitchFamily="34" charset="0"/>
                <a:ea typeface="Calibri" panose="020F0502020204030204" pitchFamily="34" charset="0"/>
                <a:cs typeface="Times New Roman" panose="02020603050405020304" pitchFamily="18" charset="0"/>
              </a:rPr>
              <a:t>1.</a:t>
            </a:r>
            <a:r>
              <a:rPr lang="el-GR" dirty="0">
                <a:latin typeface="Arial" panose="020B0604020202020204" pitchFamily="34" charset="0"/>
                <a:ea typeface="Calibri" panose="020F0502020204030204" pitchFamily="34" charset="0"/>
                <a:cs typeface="Times New Roman" panose="02020603050405020304" pitchFamily="18" charset="0"/>
              </a:rPr>
              <a:t> Ο Γιάννης τοποθέτησε μερικούς σπόρους σε υγρό βαμβάκι που βρισκόταν σε ένα πιάτο. Ο Μιχάλης τοποθέτησε το ίδιο είδος σπόρων σε ένα πιάτο δίπλα από το πιάτο του Γιάννη και τους κάλυψε με νερό. Έπειτα από δύο μέρες οι σπόροι του Γιάννη φύτρωσαν, ενώ του Μιχάλη όχι. Ποιος είναι ο πιο πιθανός λόγος;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latin typeface="Arial" panose="020B0604020202020204" pitchFamily="34" charset="0"/>
                <a:ea typeface="Calibri" panose="020F0502020204030204" pitchFamily="34" charset="0"/>
                <a:cs typeface="Times New Roman" panose="02020603050405020304" pitchFamily="18" charset="0"/>
              </a:rPr>
              <a:t>                </a:t>
            </a: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Α.  Οι σπόροι του Μιχάλη δεν έπαιρναν αρκετό αέρα, γιατί καλύπτονταν με νερό.</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Β.  Δεν υπήρχε αρκετό φως για τους σπόρους του Μιχάλη.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Γ.  Ο Μιχάλης δεν τοποθέτησε το πιάτο σε αρκετά ζεστό μέρος.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Aft>
                <a:spcPts val="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Δ. Ο Μιχάλης έπρεπε να είχε χρησιμοποιήσει διαφορετικό είδος σπόρων.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AEA683B-CE6B-43B1-893E-8E7542C47375}"/>
              </a:ext>
            </a:extLst>
          </p:cNvPr>
          <p:cNvCxnSpPr>
            <a:cxnSpLocks/>
          </p:cNvCxnSpPr>
          <p:nvPr/>
        </p:nvCxnSpPr>
        <p:spPr>
          <a:xfrm>
            <a:off x="1905000" y="4210050"/>
            <a:ext cx="7924800" cy="0"/>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5834098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DarkSeedRightStep">
      <a:dk1>
        <a:srgbClr val="000000"/>
      </a:dk1>
      <a:lt1>
        <a:srgbClr val="FFFFFF"/>
      </a:lt1>
      <a:dk2>
        <a:srgbClr val="284124"/>
      </a:dk2>
      <a:lt2>
        <a:srgbClr val="E6EBEB"/>
      </a:lt2>
      <a:accent1>
        <a:srgbClr val="C3574D"/>
      </a:accent1>
      <a:accent2>
        <a:srgbClr val="B1773B"/>
      </a:accent2>
      <a:accent3>
        <a:srgbClr val="AEA544"/>
      </a:accent3>
      <a:accent4>
        <a:srgbClr val="87AE3A"/>
      </a:accent4>
      <a:accent5>
        <a:srgbClr val="62B547"/>
      </a:accent5>
      <a:accent6>
        <a:srgbClr val="3BB14F"/>
      </a:accent6>
      <a:hlink>
        <a:srgbClr val="A56CCE"/>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21C1A2BCB3A44CB061C57D167C167B" ma:contentTypeVersion="31" ma:contentTypeDescription="Create a new document." ma:contentTypeScope="" ma:versionID="25c99ec6dd4e245f2c18f83b9af9e5d4">
  <xsd:schema xmlns:xsd="http://www.w3.org/2001/XMLSchema" xmlns:xs="http://www.w3.org/2001/XMLSchema" xmlns:p="http://schemas.microsoft.com/office/2006/metadata/properties" xmlns:ns3="dd6ad163-8c3c-4529-b686-535d9562c5ac" xmlns:ns4="53d68eba-e725-4c37-a3ac-804bc298bbc8" targetNamespace="http://schemas.microsoft.com/office/2006/metadata/properties" ma:root="true" ma:fieldsID="670bea4fab262a771a454cabe7c910e0" ns3:_="" ns4:_="">
    <xsd:import namespace="dd6ad163-8c3c-4529-b686-535d9562c5ac"/>
    <xsd:import namespace="53d68eba-e725-4c37-a3ac-804bc298bbc8"/>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ad163-8c3c-4529-b686-535d9562c5a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d68eba-e725-4c37-a3ac-804bc298bbc8"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Teachers xmlns="dd6ad163-8c3c-4529-b686-535d9562c5ac" xsi:nil="true"/>
    <Self_Registration_Enabled xmlns="dd6ad163-8c3c-4529-b686-535d9562c5ac" xsi:nil="true"/>
    <Teachers xmlns="dd6ad163-8c3c-4529-b686-535d9562c5ac">
      <UserInfo>
        <DisplayName/>
        <AccountId xsi:nil="true"/>
        <AccountType/>
      </UserInfo>
    </Teachers>
    <LMS_Mappings xmlns="dd6ad163-8c3c-4529-b686-535d9562c5ac" xsi:nil="true"/>
    <Invited_Students xmlns="dd6ad163-8c3c-4529-b686-535d9562c5ac" xsi:nil="true"/>
    <Math_Settings xmlns="dd6ad163-8c3c-4529-b686-535d9562c5ac" xsi:nil="true"/>
    <Templates xmlns="dd6ad163-8c3c-4529-b686-535d9562c5ac" xsi:nil="true"/>
    <Students xmlns="dd6ad163-8c3c-4529-b686-535d9562c5ac">
      <UserInfo>
        <DisplayName/>
        <AccountId xsi:nil="true"/>
        <AccountType/>
      </UserInfo>
    </Students>
    <AppVersion xmlns="dd6ad163-8c3c-4529-b686-535d9562c5ac" xsi:nil="true"/>
    <TeamsChannelId xmlns="dd6ad163-8c3c-4529-b686-535d9562c5ac" xsi:nil="true"/>
    <IsNotebookLocked xmlns="dd6ad163-8c3c-4529-b686-535d9562c5ac" xsi:nil="true"/>
    <Student_Groups xmlns="dd6ad163-8c3c-4529-b686-535d9562c5ac">
      <UserInfo>
        <DisplayName/>
        <AccountId xsi:nil="true"/>
        <AccountType/>
      </UserInfo>
    </Student_Groups>
    <Distribution_Groups xmlns="dd6ad163-8c3c-4529-b686-535d9562c5ac" xsi:nil="true"/>
    <Is_Collaboration_Space_Locked xmlns="dd6ad163-8c3c-4529-b686-535d9562c5ac" xsi:nil="true"/>
    <CultureName xmlns="dd6ad163-8c3c-4529-b686-535d9562c5ac" xsi:nil="true"/>
    <Owner xmlns="dd6ad163-8c3c-4529-b686-535d9562c5ac">
      <UserInfo>
        <DisplayName/>
        <AccountId xsi:nil="true"/>
        <AccountType/>
      </UserInfo>
    </Owner>
    <DefaultSectionNames xmlns="dd6ad163-8c3c-4529-b686-535d9562c5ac" xsi:nil="true"/>
    <Has_Teacher_Only_SectionGroup xmlns="dd6ad163-8c3c-4529-b686-535d9562c5ac" xsi:nil="true"/>
    <NotebookType xmlns="dd6ad163-8c3c-4529-b686-535d9562c5ac" xsi:nil="true"/>
    <FolderType xmlns="dd6ad163-8c3c-4529-b686-535d9562c5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05282C-192E-40C4-B381-35AC23739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ad163-8c3c-4529-b686-535d9562c5ac"/>
    <ds:schemaRef ds:uri="53d68eba-e725-4c37-a3ac-804bc298b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B8BAA7-EDDC-4808-91ED-A2790DA08FF0}">
  <ds:schemaRefs>
    <ds:schemaRef ds:uri="http://schemas.microsoft.com/office/2006/metadata/properties"/>
    <ds:schemaRef ds:uri="http://schemas.microsoft.com/office/infopath/2007/PartnerControls"/>
    <ds:schemaRef ds:uri="dd6ad163-8c3c-4529-b686-535d9562c5ac"/>
  </ds:schemaRefs>
</ds:datastoreItem>
</file>

<file path=customXml/itemProps3.xml><?xml version="1.0" encoding="utf-8"?>
<ds:datastoreItem xmlns:ds="http://schemas.openxmlformats.org/officeDocument/2006/customXml" ds:itemID="{856345B1-5847-4CD9-A101-A6B7F11AD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431</TotalTime>
  <Words>1209</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Century Gothic</vt:lpstr>
      <vt:lpstr>Elephant</vt:lpstr>
      <vt:lpstr>Garamond</vt:lpstr>
      <vt:lpstr>Times New Roman</vt:lpstr>
      <vt:lpstr>BrushVTI</vt:lpstr>
      <vt:lpstr>Organic</vt:lpstr>
      <vt:lpstr>PowerPoint Presentation</vt:lpstr>
      <vt:lpstr>ΦΥΣΙΚΕΣ ΕΠΙΣΤΗΜΕΣ  &amp; ΤΕΧΝΟΛΟΓΙΑ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 Kourouzidou</dc:creator>
  <cp:lastModifiedBy>Stella Kourouzidou</cp:lastModifiedBy>
  <cp:revision>1</cp:revision>
  <dcterms:created xsi:type="dcterms:W3CDTF">2020-03-31T13:43:17Z</dcterms:created>
  <dcterms:modified xsi:type="dcterms:W3CDTF">2020-04-04T21:08:45Z</dcterms:modified>
</cp:coreProperties>
</file>