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63" r:id="rId8"/>
    <p:sldId id="264" r:id="rId9"/>
    <p:sldId id="260" r:id="rId10"/>
    <p:sldId id="261" r:id="rId11"/>
    <p:sldId id="262" r:id="rId12"/>
    <p:sldId id="259" r:id="rId13"/>
    <p:sldId id="265" r:id="rId14"/>
    <p:sldId id="266" r:id="rId15"/>
    <p:sldId id="267" r:id="rId16"/>
    <p:sldId id="270" r:id="rId17"/>
    <p:sldId id="272" r:id="rId18"/>
    <p:sldId id="268" r:id="rId19"/>
    <p:sldId id="269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6CAB14-7C92-462D-BF97-4F05368908B4}" v="83" dt="2020-05-03T20:29:09.9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lla Kourouzidou" userId="5a36f855-0291-4fad-ad20-92dda2904fc7" providerId="ADAL" clId="{0E6CAB14-7C92-462D-BF97-4F05368908B4}"/>
    <pc:docChg chg="undo custSel mod addSld delSld modSld">
      <pc:chgData name="Stella Kourouzidou" userId="5a36f855-0291-4fad-ad20-92dda2904fc7" providerId="ADAL" clId="{0E6CAB14-7C92-462D-BF97-4F05368908B4}" dt="2020-05-03T20:29:09.929" v="1465" actId="20577"/>
      <pc:docMkLst>
        <pc:docMk/>
      </pc:docMkLst>
      <pc:sldChg chg="addSp delSp modSp mod setBg">
        <pc:chgData name="Stella Kourouzidou" userId="5a36f855-0291-4fad-ad20-92dda2904fc7" providerId="ADAL" clId="{0E6CAB14-7C92-462D-BF97-4F05368908B4}" dt="2020-05-03T08:57:34.106" v="1001" actId="26606"/>
        <pc:sldMkLst>
          <pc:docMk/>
          <pc:sldMk cId="117111107" sldId="256"/>
        </pc:sldMkLst>
        <pc:spChg chg="mod">
          <ac:chgData name="Stella Kourouzidou" userId="5a36f855-0291-4fad-ad20-92dda2904fc7" providerId="ADAL" clId="{0E6CAB14-7C92-462D-BF97-4F05368908B4}" dt="2020-05-03T08:57:34.106" v="1001" actId="26606"/>
          <ac:spMkLst>
            <pc:docMk/>
            <pc:sldMk cId="117111107" sldId="256"/>
            <ac:spMk id="2" creationId="{00000000-0000-0000-0000-000000000000}"/>
          </ac:spMkLst>
        </pc:spChg>
        <pc:spChg chg="del mod">
          <ac:chgData name="Stella Kourouzidou" userId="5a36f855-0291-4fad-ad20-92dda2904fc7" providerId="ADAL" clId="{0E6CAB14-7C92-462D-BF97-4F05368908B4}" dt="2020-05-02T23:10:05.799" v="872" actId="478"/>
          <ac:spMkLst>
            <pc:docMk/>
            <pc:sldMk cId="117111107" sldId="256"/>
            <ac:spMk id="3" creationId="{00000000-0000-0000-0000-000000000000}"/>
          </ac:spMkLst>
        </pc:spChg>
        <pc:spChg chg="add del mod">
          <ac:chgData name="Stella Kourouzidou" userId="5a36f855-0291-4fad-ad20-92dda2904fc7" providerId="ADAL" clId="{0E6CAB14-7C92-462D-BF97-4F05368908B4}" dt="2020-05-03T08:57:34.106" v="1001" actId="26606"/>
          <ac:spMkLst>
            <pc:docMk/>
            <pc:sldMk cId="117111107" sldId="256"/>
            <ac:spMk id="5" creationId="{F5D316F1-C392-47FA-A9CC-5F62E9C131ED}"/>
          </ac:spMkLst>
        </pc:spChg>
        <pc:spChg chg="add">
          <ac:chgData name="Stella Kourouzidou" userId="5a36f855-0291-4fad-ad20-92dda2904fc7" providerId="ADAL" clId="{0E6CAB14-7C92-462D-BF97-4F05368908B4}" dt="2020-05-03T08:57:34.106" v="1001" actId="26606"/>
          <ac:spMkLst>
            <pc:docMk/>
            <pc:sldMk cId="117111107" sldId="256"/>
            <ac:spMk id="10" creationId="{E5EAE061-4AFE-4B3A-8FA1-FC5953E7E857}"/>
          </ac:spMkLst>
        </pc:spChg>
        <pc:spChg chg="add">
          <ac:chgData name="Stella Kourouzidou" userId="5a36f855-0291-4fad-ad20-92dda2904fc7" providerId="ADAL" clId="{0E6CAB14-7C92-462D-BF97-4F05368908B4}" dt="2020-05-03T08:57:34.106" v="1001" actId="26606"/>
          <ac:spMkLst>
            <pc:docMk/>
            <pc:sldMk cId="117111107" sldId="256"/>
            <ac:spMk id="12" creationId="{BD0398FB-7D27-4C59-A68B-663AE7A37CC4}"/>
          </ac:spMkLst>
        </pc:spChg>
        <pc:spChg chg="add">
          <ac:chgData name="Stella Kourouzidou" userId="5a36f855-0291-4fad-ad20-92dda2904fc7" providerId="ADAL" clId="{0E6CAB14-7C92-462D-BF97-4F05368908B4}" dt="2020-05-03T08:57:34.106" v="1001" actId="26606"/>
          <ac:spMkLst>
            <pc:docMk/>
            <pc:sldMk cId="117111107" sldId="256"/>
            <ac:spMk id="14" creationId="{9C682A1A-5B2D-4111-BBD6-620165633E5B}"/>
          </ac:spMkLst>
        </pc:spChg>
        <pc:spChg chg="add">
          <ac:chgData name="Stella Kourouzidou" userId="5a36f855-0291-4fad-ad20-92dda2904fc7" providerId="ADAL" clId="{0E6CAB14-7C92-462D-BF97-4F05368908B4}" dt="2020-05-03T08:57:34.106" v="1001" actId="26606"/>
          <ac:spMkLst>
            <pc:docMk/>
            <pc:sldMk cId="117111107" sldId="256"/>
            <ac:spMk id="18" creationId="{EA804283-B929-4503-802F-4585376E2B42}"/>
          </ac:spMkLst>
        </pc:spChg>
        <pc:spChg chg="add">
          <ac:chgData name="Stella Kourouzidou" userId="5a36f855-0291-4fad-ad20-92dda2904fc7" providerId="ADAL" clId="{0E6CAB14-7C92-462D-BF97-4F05368908B4}" dt="2020-05-03T08:57:34.106" v="1001" actId="26606"/>
          <ac:spMkLst>
            <pc:docMk/>
            <pc:sldMk cId="117111107" sldId="256"/>
            <ac:spMk id="20" creationId="{D6EE29F2-D77F-4BD0-A20B-334D316A1C9D}"/>
          </ac:spMkLst>
        </pc:spChg>
        <pc:spChg chg="add">
          <ac:chgData name="Stella Kourouzidou" userId="5a36f855-0291-4fad-ad20-92dda2904fc7" providerId="ADAL" clId="{0E6CAB14-7C92-462D-BF97-4F05368908B4}" dt="2020-05-03T08:57:34.106" v="1001" actId="26606"/>
          <ac:spMkLst>
            <pc:docMk/>
            <pc:sldMk cId="117111107" sldId="256"/>
            <ac:spMk id="22" creationId="{A04F1504-431A-4D86-9091-AE7E4B33376B}"/>
          </ac:spMkLst>
        </pc:spChg>
        <pc:spChg chg="add">
          <ac:chgData name="Stella Kourouzidou" userId="5a36f855-0291-4fad-ad20-92dda2904fc7" providerId="ADAL" clId="{0E6CAB14-7C92-462D-BF97-4F05368908B4}" dt="2020-05-03T08:57:34.106" v="1001" actId="26606"/>
          <ac:spMkLst>
            <pc:docMk/>
            <pc:sldMk cId="117111107" sldId="256"/>
            <ac:spMk id="24" creationId="{0DEE8134-8942-423C-9EAA-0110FCA1131B}"/>
          </ac:spMkLst>
        </pc:spChg>
        <pc:spChg chg="add">
          <ac:chgData name="Stella Kourouzidou" userId="5a36f855-0291-4fad-ad20-92dda2904fc7" providerId="ADAL" clId="{0E6CAB14-7C92-462D-BF97-4F05368908B4}" dt="2020-05-03T08:57:34.106" v="1001" actId="26606"/>
          <ac:spMkLst>
            <pc:docMk/>
            <pc:sldMk cId="117111107" sldId="256"/>
            <ac:spMk id="26" creationId="{C36A08F5-3B56-47C5-A371-9187BE56E1E5}"/>
          </ac:spMkLst>
        </pc:spChg>
        <pc:cxnChg chg="add">
          <ac:chgData name="Stella Kourouzidou" userId="5a36f855-0291-4fad-ad20-92dda2904fc7" providerId="ADAL" clId="{0E6CAB14-7C92-462D-BF97-4F05368908B4}" dt="2020-05-03T08:57:34.106" v="1001" actId="26606"/>
          <ac:cxnSpMkLst>
            <pc:docMk/>
            <pc:sldMk cId="117111107" sldId="256"/>
            <ac:cxnSpMk id="16" creationId="{266A0658-1CC4-4B0D-AAB7-A702286AFB03}"/>
          </ac:cxnSpMkLst>
        </pc:cxnChg>
      </pc:sldChg>
      <pc:sldChg chg="modSp">
        <pc:chgData name="Stella Kourouzidou" userId="5a36f855-0291-4fad-ad20-92dda2904fc7" providerId="ADAL" clId="{0E6CAB14-7C92-462D-BF97-4F05368908B4}" dt="2020-05-02T23:10:26.434" v="921" actId="20577"/>
        <pc:sldMkLst>
          <pc:docMk/>
          <pc:sldMk cId="2483367728" sldId="257"/>
        </pc:sldMkLst>
        <pc:spChg chg="mod">
          <ac:chgData name="Stella Kourouzidou" userId="5a36f855-0291-4fad-ad20-92dda2904fc7" providerId="ADAL" clId="{0E6CAB14-7C92-462D-BF97-4F05368908B4}" dt="2020-05-02T23:10:26.434" v="921" actId="20577"/>
          <ac:spMkLst>
            <pc:docMk/>
            <pc:sldMk cId="2483367728" sldId="257"/>
            <ac:spMk id="2" creationId="{00000000-0000-0000-0000-000000000000}"/>
          </ac:spMkLst>
        </pc:spChg>
      </pc:sldChg>
      <pc:sldChg chg="modSp mod setBg">
        <pc:chgData name="Stella Kourouzidou" userId="5a36f855-0291-4fad-ad20-92dda2904fc7" providerId="ADAL" clId="{0E6CAB14-7C92-462D-BF97-4F05368908B4}" dt="2020-05-03T09:00:28.790" v="1071" actId="26606"/>
        <pc:sldMkLst>
          <pc:docMk/>
          <pc:sldMk cId="888019011" sldId="259"/>
        </pc:sldMkLst>
        <pc:spChg chg="mod">
          <ac:chgData name="Stella Kourouzidou" userId="5a36f855-0291-4fad-ad20-92dda2904fc7" providerId="ADAL" clId="{0E6CAB14-7C92-462D-BF97-4F05368908B4}" dt="2020-05-03T09:00:28.790" v="1071" actId="26606"/>
          <ac:spMkLst>
            <pc:docMk/>
            <pc:sldMk cId="888019011" sldId="259"/>
            <ac:spMk id="2" creationId="{E3842A27-75A1-4B9A-B49B-4FED232127A7}"/>
          </ac:spMkLst>
        </pc:spChg>
        <pc:picChg chg="mod">
          <ac:chgData name="Stella Kourouzidou" userId="5a36f855-0291-4fad-ad20-92dda2904fc7" providerId="ADAL" clId="{0E6CAB14-7C92-462D-BF97-4F05368908B4}" dt="2020-05-03T09:00:28.790" v="1071" actId="26606"/>
          <ac:picMkLst>
            <pc:docMk/>
            <pc:sldMk cId="888019011" sldId="259"/>
            <ac:picMk id="4" creationId="{52241073-D3C8-4D68-A74E-34B46D5EC5DE}"/>
          </ac:picMkLst>
        </pc:picChg>
      </pc:sldChg>
      <pc:sldChg chg="modSp mod setBg">
        <pc:chgData name="Stella Kourouzidou" userId="5a36f855-0291-4fad-ad20-92dda2904fc7" providerId="ADAL" clId="{0E6CAB14-7C92-462D-BF97-4F05368908B4}" dt="2020-05-03T09:00:11.014" v="1068" actId="26606"/>
        <pc:sldMkLst>
          <pc:docMk/>
          <pc:sldMk cId="553477212" sldId="260"/>
        </pc:sldMkLst>
        <pc:spChg chg="mod">
          <ac:chgData name="Stella Kourouzidou" userId="5a36f855-0291-4fad-ad20-92dda2904fc7" providerId="ADAL" clId="{0E6CAB14-7C92-462D-BF97-4F05368908B4}" dt="2020-05-03T09:00:11.014" v="1068" actId="26606"/>
          <ac:spMkLst>
            <pc:docMk/>
            <pc:sldMk cId="553477212" sldId="260"/>
            <ac:spMk id="2" creationId="{688B57DF-242C-4A15-A327-2D441F90F00C}"/>
          </ac:spMkLst>
        </pc:spChg>
        <pc:picChg chg="mod">
          <ac:chgData name="Stella Kourouzidou" userId="5a36f855-0291-4fad-ad20-92dda2904fc7" providerId="ADAL" clId="{0E6CAB14-7C92-462D-BF97-4F05368908B4}" dt="2020-05-03T09:00:11.014" v="1068" actId="26606"/>
          <ac:picMkLst>
            <pc:docMk/>
            <pc:sldMk cId="553477212" sldId="260"/>
            <ac:picMk id="4" creationId="{6478A8BC-6E31-420F-8E1E-3E05957B7AA9}"/>
          </ac:picMkLst>
        </pc:picChg>
      </pc:sldChg>
      <pc:sldChg chg="modSp mod setBg">
        <pc:chgData name="Stella Kourouzidou" userId="5a36f855-0291-4fad-ad20-92dda2904fc7" providerId="ADAL" clId="{0E6CAB14-7C92-462D-BF97-4F05368908B4}" dt="2020-05-03T09:00:16.484" v="1069" actId="26606"/>
        <pc:sldMkLst>
          <pc:docMk/>
          <pc:sldMk cId="1854010176" sldId="261"/>
        </pc:sldMkLst>
        <pc:spChg chg="mod">
          <ac:chgData name="Stella Kourouzidou" userId="5a36f855-0291-4fad-ad20-92dda2904fc7" providerId="ADAL" clId="{0E6CAB14-7C92-462D-BF97-4F05368908B4}" dt="2020-05-03T09:00:16.484" v="1069" actId="26606"/>
          <ac:spMkLst>
            <pc:docMk/>
            <pc:sldMk cId="1854010176" sldId="261"/>
            <ac:spMk id="2" creationId="{DF04C43E-3A84-43E5-A9D3-A7BE7FED9DB1}"/>
          </ac:spMkLst>
        </pc:spChg>
        <pc:grpChg chg="add mod">
          <ac:chgData name="Stella Kourouzidou" userId="5a36f855-0291-4fad-ad20-92dda2904fc7" providerId="ADAL" clId="{0E6CAB14-7C92-462D-BF97-4F05368908B4}" dt="2020-05-03T09:00:16.484" v="1069" actId="26606"/>
          <ac:grpSpMkLst>
            <pc:docMk/>
            <pc:sldMk cId="1854010176" sldId="261"/>
            <ac:grpSpMk id="4" creationId="{049B6717-646F-4677-9583-4F9C8492C84C}"/>
          </ac:grpSpMkLst>
        </pc:grpChg>
      </pc:sldChg>
      <pc:sldChg chg="modSp mod setBg">
        <pc:chgData name="Stella Kourouzidou" userId="5a36f855-0291-4fad-ad20-92dda2904fc7" providerId="ADAL" clId="{0E6CAB14-7C92-462D-BF97-4F05368908B4}" dt="2020-05-03T09:00:20.192" v="1070" actId="26606"/>
        <pc:sldMkLst>
          <pc:docMk/>
          <pc:sldMk cId="707448786" sldId="262"/>
        </pc:sldMkLst>
        <pc:spChg chg="mod">
          <ac:chgData name="Stella Kourouzidou" userId="5a36f855-0291-4fad-ad20-92dda2904fc7" providerId="ADAL" clId="{0E6CAB14-7C92-462D-BF97-4F05368908B4}" dt="2020-05-03T09:00:20.192" v="1070" actId="26606"/>
          <ac:spMkLst>
            <pc:docMk/>
            <pc:sldMk cId="707448786" sldId="262"/>
            <ac:spMk id="2" creationId="{844810C6-96DD-4858-9278-68AB316D3289}"/>
          </ac:spMkLst>
        </pc:spChg>
        <pc:grpChg chg="add mod">
          <ac:chgData name="Stella Kourouzidou" userId="5a36f855-0291-4fad-ad20-92dda2904fc7" providerId="ADAL" clId="{0E6CAB14-7C92-462D-BF97-4F05368908B4}" dt="2020-05-03T09:00:20.192" v="1070" actId="26606"/>
          <ac:grpSpMkLst>
            <pc:docMk/>
            <pc:sldMk cId="707448786" sldId="262"/>
            <ac:grpSpMk id="4" creationId="{C0A3BC8A-2D8C-4F2E-9E0D-7994B1B43BD1}"/>
          </ac:grpSpMkLst>
        </pc:grpChg>
      </pc:sldChg>
      <pc:sldChg chg="addSp modSp mod setBg">
        <pc:chgData name="Stella Kourouzidou" userId="5a36f855-0291-4fad-ad20-92dda2904fc7" providerId="ADAL" clId="{0E6CAB14-7C92-462D-BF97-4F05368908B4}" dt="2020-05-03T10:48:24.776" v="1453" actId="14100"/>
        <pc:sldMkLst>
          <pc:docMk/>
          <pc:sldMk cId="515604774" sldId="263"/>
        </pc:sldMkLst>
        <pc:spChg chg="mod">
          <ac:chgData name="Stella Kourouzidou" userId="5a36f855-0291-4fad-ad20-92dda2904fc7" providerId="ADAL" clId="{0E6CAB14-7C92-462D-BF97-4F05368908B4}" dt="2020-05-03T08:57:50.472" v="1002" actId="26606"/>
          <ac:spMkLst>
            <pc:docMk/>
            <pc:sldMk cId="515604774" sldId="263"/>
            <ac:spMk id="2" creationId="{9F554B29-17B7-41AB-AA47-D6044D1B3FA2}"/>
          </ac:spMkLst>
        </pc:spChg>
        <pc:spChg chg="mod">
          <ac:chgData name="Stella Kourouzidou" userId="5a36f855-0291-4fad-ad20-92dda2904fc7" providerId="ADAL" clId="{0E6CAB14-7C92-462D-BF97-4F05368908B4}" dt="2020-05-03T10:48:24.776" v="1453" actId="14100"/>
          <ac:spMkLst>
            <pc:docMk/>
            <pc:sldMk cId="515604774" sldId="263"/>
            <ac:spMk id="3" creationId="{9BC3B164-43EF-4361-A117-3CAA5FB1BD2D}"/>
          </ac:spMkLst>
        </pc:spChg>
        <pc:spChg chg="add">
          <ac:chgData name="Stella Kourouzidou" userId="5a36f855-0291-4fad-ad20-92dda2904fc7" providerId="ADAL" clId="{0E6CAB14-7C92-462D-BF97-4F05368908B4}" dt="2020-05-03T08:57:50.472" v="1002" actId="26606"/>
          <ac:spMkLst>
            <pc:docMk/>
            <pc:sldMk cId="515604774" sldId="263"/>
            <ac:spMk id="8" creationId="{1709F1D5-B0F1-4714-A239-E5B61C161915}"/>
          </ac:spMkLst>
        </pc:spChg>
        <pc:spChg chg="add">
          <ac:chgData name="Stella Kourouzidou" userId="5a36f855-0291-4fad-ad20-92dda2904fc7" providerId="ADAL" clId="{0E6CAB14-7C92-462D-BF97-4F05368908B4}" dt="2020-05-03T08:57:50.472" v="1002" actId="26606"/>
          <ac:spMkLst>
            <pc:docMk/>
            <pc:sldMk cId="515604774" sldId="263"/>
            <ac:spMk id="10" creationId="{228FB460-D3FF-4440-A020-05982A09E517}"/>
          </ac:spMkLst>
        </pc:spChg>
        <pc:spChg chg="add">
          <ac:chgData name="Stella Kourouzidou" userId="5a36f855-0291-4fad-ad20-92dda2904fc7" providerId="ADAL" clId="{0E6CAB14-7C92-462D-BF97-4F05368908B4}" dt="2020-05-03T08:57:50.472" v="1002" actId="26606"/>
          <ac:spMkLst>
            <pc:docMk/>
            <pc:sldMk cId="515604774" sldId="263"/>
            <ac:spMk id="12" creationId="{14847E93-7DC1-4D4B-8829-B19AA7137C50}"/>
          </ac:spMkLst>
        </pc:spChg>
        <pc:spChg chg="add">
          <ac:chgData name="Stella Kourouzidou" userId="5a36f855-0291-4fad-ad20-92dda2904fc7" providerId="ADAL" clId="{0E6CAB14-7C92-462D-BF97-4F05368908B4}" dt="2020-05-03T08:57:50.472" v="1002" actId="26606"/>
          <ac:spMkLst>
            <pc:docMk/>
            <pc:sldMk cId="515604774" sldId="263"/>
            <ac:spMk id="14" creationId="{5566D6E1-03A1-4D73-A4E0-35D74D568A04}"/>
          </ac:spMkLst>
        </pc:spChg>
        <pc:spChg chg="add">
          <ac:chgData name="Stella Kourouzidou" userId="5a36f855-0291-4fad-ad20-92dda2904fc7" providerId="ADAL" clId="{0E6CAB14-7C92-462D-BF97-4F05368908B4}" dt="2020-05-03T08:57:50.472" v="1002" actId="26606"/>
          <ac:spMkLst>
            <pc:docMk/>
            <pc:sldMk cId="515604774" sldId="263"/>
            <ac:spMk id="16" creationId="{9F835A99-04AC-494A-A572-AFE8413CC938}"/>
          </ac:spMkLst>
        </pc:spChg>
        <pc:spChg chg="add">
          <ac:chgData name="Stella Kourouzidou" userId="5a36f855-0291-4fad-ad20-92dda2904fc7" providerId="ADAL" clId="{0E6CAB14-7C92-462D-BF97-4F05368908B4}" dt="2020-05-03T08:57:50.472" v="1002" actId="26606"/>
          <ac:spMkLst>
            <pc:docMk/>
            <pc:sldMk cId="515604774" sldId="263"/>
            <ac:spMk id="18" creationId="{7B786209-1B0B-4CA9-9BDD-F7327066A84D}"/>
          </ac:spMkLst>
        </pc:spChg>
        <pc:spChg chg="add">
          <ac:chgData name="Stella Kourouzidou" userId="5a36f855-0291-4fad-ad20-92dda2904fc7" providerId="ADAL" clId="{0E6CAB14-7C92-462D-BF97-4F05368908B4}" dt="2020-05-03T08:57:50.472" v="1002" actId="26606"/>
          <ac:spMkLst>
            <pc:docMk/>
            <pc:sldMk cId="515604774" sldId="263"/>
            <ac:spMk id="20" creationId="{2D2964BB-484D-45AE-AD66-D407D0629652}"/>
          </ac:spMkLst>
        </pc:spChg>
        <pc:spChg chg="add">
          <ac:chgData name="Stella Kourouzidou" userId="5a36f855-0291-4fad-ad20-92dda2904fc7" providerId="ADAL" clId="{0E6CAB14-7C92-462D-BF97-4F05368908B4}" dt="2020-05-03T08:57:50.472" v="1002" actId="26606"/>
          <ac:spMkLst>
            <pc:docMk/>
            <pc:sldMk cId="515604774" sldId="263"/>
            <ac:spMk id="22" creationId="{6691AC69-A76E-4DAB-B565-468B6B87ACF3}"/>
          </ac:spMkLst>
        </pc:spChg>
      </pc:sldChg>
      <pc:sldChg chg="addSp delSp modSp mod setBg">
        <pc:chgData name="Stella Kourouzidou" userId="5a36f855-0291-4fad-ad20-92dda2904fc7" providerId="ADAL" clId="{0E6CAB14-7C92-462D-BF97-4F05368908B4}" dt="2020-05-03T20:29:09.929" v="1465" actId="20577"/>
        <pc:sldMkLst>
          <pc:docMk/>
          <pc:sldMk cId="2487415810" sldId="264"/>
        </pc:sldMkLst>
        <pc:spChg chg="mod">
          <ac:chgData name="Stella Kourouzidou" userId="5a36f855-0291-4fad-ad20-92dda2904fc7" providerId="ADAL" clId="{0E6CAB14-7C92-462D-BF97-4F05368908B4}" dt="2020-05-03T08:59:51.768" v="1066" actId="26606"/>
          <ac:spMkLst>
            <pc:docMk/>
            <pc:sldMk cId="2487415810" sldId="264"/>
            <ac:spMk id="2" creationId="{8E03DB1A-EF37-434B-A730-68FBAF9E1678}"/>
          </ac:spMkLst>
        </pc:spChg>
        <pc:spChg chg="del mod">
          <ac:chgData name="Stella Kourouzidou" userId="5a36f855-0291-4fad-ad20-92dda2904fc7" providerId="ADAL" clId="{0E6CAB14-7C92-462D-BF97-4F05368908B4}" dt="2020-05-03T08:59:51.768" v="1066" actId="26606"/>
          <ac:spMkLst>
            <pc:docMk/>
            <pc:sldMk cId="2487415810" sldId="264"/>
            <ac:spMk id="3" creationId="{7727A656-DE6C-45AB-8C7E-806B724A6E05}"/>
          </ac:spMkLst>
        </pc:spChg>
        <pc:spChg chg="add del mod">
          <ac:chgData name="Stella Kourouzidou" userId="5a36f855-0291-4fad-ad20-92dda2904fc7" providerId="ADAL" clId="{0E6CAB14-7C92-462D-BF97-4F05368908B4}" dt="2020-05-03T08:59:25.635" v="1060" actId="11529"/>
          <ac:spMkLst>
            <pc:docMk/>
            <pc:sldMk cId="2487415810" sldId="264"/>
            <ac:spMk id="4" creationId="{8CDF94D7-BD43-4C11-B0D7-6669D97BF85E}"/>
          </ac:spMkLst>
        </pc:spChg>
        <pc:spChg chg="add del">
          <ac:chgData name="Stella Kourouzidou" userId="5a36f855-0291-4fad-ad20-92dda2904fc7" providerId="ADAL" clId="{0E6CAB14-7C92-462D-BF97-4F05368908B4}" dt="2020-05-03T08:59:26.615" v="1062" actId="26606"/>
          <ac:spMkLst>
            <pc:docMk/>
            <pc:sldMk cId="2487415810" sldId="264"/>
            <ac:spMk id="8" creationId="{1709F1D5-B0F1-4714-A239-E5B61C161915}"/>
          </ac:spMkLst>
        </pc:spChg>
        <pc:spChg chg="add del">
          <ac:chgData name="Stella Kourouzidou" userId="5a36f855-0291-4fad-ad20-92dda2904fc7" providerId="ADAL" clId="{0E6CAB14-7C92-462D-BF97-4F05368908B4}" dt="2020-05-03T08:59:26.615" v="1062" actId="26606"/>
          <ac:spMkLst>
            <pc:docMk/>
            <pc:sldMk cId="2487415810" sldId="264"/>
            <ac:spMk id="10" creationId="{228FB460-D3FF-4440-A020-05982A09E517}"/>
          </ac:spMkLst>
        </pc:spChg>
        <pc:spChg chg="add del">
          <ac:chgData name="Stella Kourouzidou" userId="5a36f855-0291-4fad-ad20-92dda2904fc7" providerId="ADAL" clId="{0E6CAB14-7C92-462D-BF97-4F05368908B4}" dt="2020-05-03T08:59:26.615" v="1062" actId="26606"/>
          <ac:spMkLst>
            <pc:docMk/>
            <pc:sldMk cId="2487415810" sldId="264"/>
            <ac:spMk id="12" creationId="{14847E93-7DC1-4D4B-8829-B19AA7137C50}"/>
          </ac:spMkLst>
        </pc:spChg>
        <pc:spChg chg="add mod">
          <ac:chgData name="Stella Kourouzidou" userId="5a36f855-0291-4fad-ad20-92dda2904fc7" providerId="ADAL" clId="{0E6CAB14-7C92-462D-BF97-4F05368908B4}" dt="2020-05-03T08:59:56.013" v="1067" actId="1076"/>
          <ac:spMkLst>
            <pc:docMk/>
            <pc:sldMk cId="2487415810" sldId="264"/>
            <ac:spMk id="13" creationId="{9C9A874F-0EA3-4B79-A223-E54E4C1601A3}"/>
          </ac:spMkLst>
        </pc:spChg>
        <pc:spChg chg="add del">
          <ac:chgData name="Stella Kourouzidou" userId="5a36f855-0291-4fad-ad20-92dda2904fc7" providerId="ADAL" clId="{0E6CAB14-7C92-462D-BF97-4F05368908B4}" dt="2020-05-03T08:59:26.615" v="1062" actId="26606"/>
          <ac:spMkLst>
            <pc:docMk/>
            <pc:sldMk cId="2487415810" sldId="264"/>
            <ac:spMk id="14" creationId="{5566D6E1-03A1-4D73-A4E0-35D74D568A04}"/>
          </ac:spMkLst>
        </pc:spChg>
        <pc:spChg chg="add del">
          <ac:chgData name="Stella Kourouzidou" userId="5a36f855-0291-4fad-ad20-92dda2904fc7" providerId="ADAL" clId="{0E6CAB14-7C92-462D-BF97-4F05368908B4}" dt="2020-05-03T08:59:26.615" v="1062" actId="26606"/>
          <ac:spMkLst>
            <pc:docMk/>
            <pc:sldMk cId="2487415810" sldId="264"/>
            <ac:spMk id="16" creationId="{9F835A99-04AC-494A-A572-AFE8413CC938}"/>
          </ac:spMkLst>
        </pc:spChg>
        <pc:spChg chg="add">
          <ac:chgData name="Stella Kourouzidou" userId="5a36f855-0291-4fad-ad20-92dda2904fc7" providerId="ADAL" clId="{0E6CAB14-7C92-462D-BF97-4F05368908B4}" dt="2020-05-03T08:59:51.768" v="1066" actId="26606"/>
          <ac:spMkLst>
            <pc:docMk/>
            <pc:sldMk cId="2487415810" sldId="264"/>
            <ac:spMk id="17" creationId="{0499AD7B-99D4-4755-8966-F7BA0426904B}"/>
          </ac:spMkLst>
        </pc:spChg>
        <pc:spChg chg="add del">
          <ac:chgData name="Stella Kourouzidou" userId="5a36f855-0291-4fad-ad20-92dda2904fc7" providerId="ADAL" clId="{0E6CAB14-7C92-462D-BF97-4F05368908B4}" dt="2020-05-03T08:59:26.615" v="1062" actId="26606"/>
          <ac:spMkLst>
            <pc:docMk/>
            <pc:sldMk cId="2487415810" sldId="264"/>
            <ac:spMk id="18" creationId="{7B786209-1B0B-4CA9-9BDD-F7327066A84D}"/>
          </ac:spMkLst>
        </pc:spChg>
        <pc:spChg chg="add del">
          <ac:chgData name="Stella Kourouzidou" userId="5a36f855-0291-4fad-ad20-92dda2904fc7" providerId="ADAL" clId="{0E6CAB14-7C92-462D-BF97-4F05368908B4}" dt="2020-05-03T08:59:26.615" v="1062" actId="26606"/>
          <ac:spMkLst>
            <pc:docMk/>
            <pc:sldMk cId="2487415810" sldId="264"/>
            <ac:spMk id="20" creationId="{2D2964BB-484D-45AE-AD66-D407D0629652}"/>
          </ac:spMkLst>
        </pc:spChg>
        <pc:spChg chg="add del">
          <ac:chgData name="Stella Kourouzidou" userId="5a36f855-0291-4fad-ad20-92dda2904fc7" providerId="ADAL" clId="{0E6CAB14-7C92-462D-BF97-4F05368908B4}" dt="2020-05-03T08:59:26.615" v="1062" actId="26606"/>
          <ac:spMkLst>
            <pc:docMk/>
            <pc:sldMk cId="2487415810" sldId="264"/>
            <ac:spMk id="22" creationId="{6691AC69-A76E-4DAB-B565-468B6B87ACF3}"/>
          </ac:spMkLst>
        </pc:spChg>
        <pc:graphicFrameChg chg="add mod">
          <ac:chgData name="Stella Kourouzidou" userId="5a36f855-0291-4fad-ad20-92dda2904fc7" providerId="ADAL" clId="{0E6CAB14-7C92-462D-BF97-4F05368908B4}" dt="2020-05-03T20:29:09.929" v="1465" actId="20577"/>
          <ac:graphicFrameMkLst>
            <pc:docMk/>
            <pc:sldMk cId="2487415810" sldId="264"/>
            <ac:graphicFrameMk id="15" creationId="{79250C94-9C5A-42A1-A6A3-C35C77037666}"/>
          </ac:graphicFrameMkLst>
        </pc:graphicFrameChg>
        <pc:picChg chg="add">
          <ac:chgData name="Stella Kourouzidou" userId="5a36f855-0291-4fad-ad20-92dda2904fc7" providerId="ADAL" clId="{0E6CAB14-7C92-462D-BF97-4F05368908B4}" dt="2020-05-03T08:59:51.768" v="1066" actId="26606"/>
          <ac:picMkLst>
            <pc:docMk/>
            <pc:sldMk cId="2487415810" sldId="264"/>
            <ac:picMk id="19" creationId="{1A06F89A-489D-4383-94C5-42F7FF2E9A63}"/>
          </ac:picMkLst>
        </pc:picChg>
      </pc:sldChg>
      <pc:sldChg chg="addSp delSp modSp add">
        <pc:chgData name="Stella Kourouzidou" userId="5a36f855-0291-4fad-ad20-92dda2904fc7" providerId="ADAL" clId="{0E6CAB14-7C92-462D-BF97-4F05368908B4}" dt="2020-05-02T22:31:28.762" v="74" actId="1076"/>
        <pc:sldMkLst>
          <pc:docMk/>
          <pc:sldMk cId="2608524385" sldId="265"/>
        </pc:sldMkLst>
        <pc:spChg chg="del">
          <ac:chgData name="Stella Kourouzidou" userId="5a36f855-0291-4fad-ad20-92dda2904fc7" providerId="ADAL" clId="{0E6CAB14-7C92-462D-BF97-4F05368908B4}" dt="2020-05-02T22:27:26.257" v="25" actId="478"/>
          <ac:spMkLst>
            <pc:docMk/>
            <pc:sldMk cId="2608524385" sldId="265"/>
            <ac:spMk id="2" creationId="{8AD4839D-FD95-42EA-A944-608E20CEA778}"/>
          </ac:spMkLst>
        </pc:spChg>
        <pc:spChg chg="del">
          <ac:chgData name="Stella Kourouzidou" userId="5a36f855-0291-4fad-ad20-92dda2904fc7" providerId="ADAL" clId="{0E6CAB14-7C92-462D-BF97-4F05368908B4}" dt="2020-05-02T22:27:25.349" v="24" actId="478"/>
          <ac:spMkLst>
            <pc:docMk/>
            <pc:sldMk cId="2608524385" sldId="265"/>
            <ac:spMk id="3" creationId="{3BDD17AA-1198-4076-97CF-AC0A63F83E50}"/>
          </ac:spMkLst>
        </pc:spChg>
        <pc:spChg chg="add mod">
          <ac:chgData name="Stella Kourouzidou" userId="5a36f855-0291-4fad-ad20-92dda2904fc7" providerId="ADAL" clId="{0E6CAB14-7C92-462D-BF97-4F05368908B4}" dt="2020-05-02T22:28:12.333" v="62" actId="20577"/>
          <ac:spMkLst>
            <pc:docMk/>
            <pc:sldMk cId="2608524385" sldId="265"/>
            <ac:spMk id="4" creationId="{5D0FDAED-9176-41A2-9F02-325859872E1F}"/>
          </ac:spMkLst>
        </pc:spChg>
        <pc:spChg chg="add mod">
          <ac:chgData name="Stella Kourouzidou" userId="5a36f855-0291-4fad-ad20-92dda2904fc7" providerId="ADAL" clId="{0E6CAB14-7C92-462D-BF97-4F05368908B4}" dt="2020-05-02T22:27:30.349" v="27" actId="1076"/>
          <ac:spMkLst>
            <pc:docMk/>
            <pc:sldMk cId="2608524385" sldId="265"/>
            <ac:spMk id="5" creationId="{1BF47D33-3DD0-4717-93B3-846380644A38}"/>
          </ac:spMkLst>
        </pc:spChg>
        <pc:picChg chg="add mod">
          <ac:chgData name="Stella Kourouzidou" userId="5a36f855-0291-4fad-ad20-92dda2904fc7" providerId="ADAL" clId="{0E6CAB14-7C92-462D-BF97-4F05368908B4}" dt="2020-05-02T22:30:44.363" v="68" actId="1076"/>
          <ac:picMkLst>
            <pc:docMk/>
            <pc:sldMk cId="2608524385" sldId="265"/>
            <ac:picMk id="7" creationId="{368DE359-3C0C-43F5-BE63-7A84878CCF40}"/>
          </ac:picMkLst>
        </pc:picChg>
        <pc:picChg chg="add mod">
          <ac:chgData name="Stella Kourouzidou" userId="5a36f855-0291-4fad-ad20-92dda2904fc7" providerId="ADAL" clId="{0E6CAB14-7C92-462D-BF97-4F05368908B4}" dt="2020-05-02T22:31:28.762" v="74" actId="1076"/>
          <ac:picMkLst>
            <pc:docMk/>
            <pc:sldMk cId="2608524385" sldId="265"/>
            <ac:picMk id="8" creationId="{973D8206-B3FD-40E6-A08C-C2E193ACC0A4}"/>
          </ac:picMkLst>
        </pc:picChg>
        <pc:picChg chg="add mod">
          <ac:chgData name="Stella Kourouzidou" userId="5a36f855-0291-4fad-ad20-92dda2904fc7" providerId="ADAL" clId="{0E6CAB14-7C92-462D-BF97-4F05368908B4}" dt="2020-05-02T22:30:45.491" v="69" actId="1076"/>
          <ac:picMkLst>
            <pc:docMk/>
            <pc:sldMk cId="2608524385" sldId="265"/>
            <ac:picMk id="2049" creationId="{16244C2E-A34E-4F36-A182-9B572CFEA6C6}"/>
          </ac:picMkLst>
        </pc:picChg>
      </pc:sldChg>
      <pc:sldChg chg="addSp delSp modSp add mod setBg">
        <pc:chgData name="Stella Kourouzidou" userId="5a36f855-0291-4fad-ad20-92dda2904fc7" providerId="ADAL" clId="{0E6CAB14-7C92-462D-BF97-4F05368908B4}" dt="2020-05-03T09:01:24.940" v="1077" actId="26606"/>
        <pc:sldMkLst>
          <pc:docMk/>
          <pc:sldMk cId="3424646901" sldId="266"/>
        </pc:sldMkLst>
        <pc:spChg chg="mod">
          <ac:chgData name="Stella Kourouzidou" userId="5a36f855-0291-4fad-ad20-92dda2904fc7" providerId="ADAL" clId="{0E6CAB14-7C92-462D-BF97-4F05368908B4}" dt="2020-05-03T09:01:24.940" v="1077" actId="26606"/>
          <ac:spMkLst>
            <pc:docMk/>
            <pc:sldMk cId="3424646901" sldId="266"/>
            <ac:spMk id="2" creationId="{13008A1F-9D39-490A-9EB3-122266D1D005}"/>
          </ac:spMkLst>
        </pc:spChg>
        <pc:spChg chg="add del mod">
          <ac:chgData name="Stella Kourouzidou" userId="5a36f855-0291-4fad-ad20-92dda2904fc7" providerId="ADAL" clId="{0E6CAB14-7C92-462D-BF97-4F05368908B4}" dt="2020-05-03T09:01:24.940" v="1077" actId="26606"/>
          <ac:spMkLst>
            <pc:docMk/>
            <pc:sldMk cId="3424646901" sldId="266"/>
            <ac:spMk id="3" creationId="{F7C04BCE-8310-4A89-B6F7-FCE39EFF198E}"/>
          </ac:spMkLst>
        </pc:spChg>
        <pc:spChg chg="add del">
          <ac:chgData name="Stella Kourouzidou" userId="5a36f855-0291-4fad-ad20-92dda2904fc7" providerId="ADAL" clId="{0E6CAB14-7C92-462D-BF97-4F05368908B4}" dt="2020-05-03T09:01:24.940" v="1077" actId="26606"/>
          <ac:spMkLst>
            <pc:docMk/>
            <pc:sldMk cId="3424646901" sldId="266"/>
            <ac:spMk id="8" creationId="{76EFD3D9-44F0-4267-BCC1-1613E79D8274}"/>
          </ac:spMkLst>
        </pc:spChg>
        <pc:spChg chg="add del">
          <ac:chgData name="Stella Kourouzidou" userId="5a36f855-0291-4fad-ad20-92dda2904fc7" providerId="ADAL" clId="{0E6CAB14-7C92-462D-BF97-4F05368908B4}" dt="2020-05-03T09:01:24.940" v="1077" actId="26606"/>
          <ac:spMkLst>
            <pc:docMk/>
            <pc:sldMk cId="3424646901" sldId="266"/>
            <ac:spMk id="10" creationId="{A779A851-95D6-41AF-937A-B0E4B7F6FA8D}"/>
          </ac:spMkLst>
        </pc:spChg>
        <pc:spChg chg="add del">
          <ac:chgData name="Stella Kourouzidou" userId="5a36f855-0291-4fad-ad20-92dda2904fc7" providerId="ADAL" clId="{0E6CAB14-7C92-462D-BF97-4F05368908B4}" dt="2020-05-03T09:01:24.940" v="1077" actId="26606"/>
          <ac:spMkLst>
            <pc:docMk/>
            <pc:sldMk cId="3424646901" sldId="266"/>
            <ac:spMk id="12" creationId="{953FB2E7-B6CB-429C-81EB-D9516D6D5C8D}"/>
          </ac:spMkLst>
        </pc:spChg>
        <pc:spChg chg="add del">
          <ac:chgData name="Stella Kourouzidou" userId="5a36f855-0291-4fad-ad20-92dda2904fc7" providerId="ADAL" clId="{0E6CAB14-7C92-462D-BF97-4F05368908B4}" dt="2020-05-03T09:01:24.940" v="1077" actId="26606"/>
          <ac:spMkLst>
            <pc:docMk/>
            <pc:sldMk cId="3424646901" sldId="266"/>
            <ac:spMk id="14" creationId="{2EC40DB1-B719-4A13-9A4D-0966B4B27866}"/>
          </ac:spMkLst>
        </pc:spChg>
        <pc:spChg chg="add del">
          <ac:chgData name="Stella Kourouzidou" userId="5a36f855-0291-4fad-ad20-92dda2904fc7" providerId="ADAL" clId="{0E6CAB14-7C92-462D-BF97-4F05368908B4}" dt="2020-05-03T09:01:24.940" v="1077" actId="26606"/>
          <ac:spMkLst>
            <pc:docMk/>
            <pc:sldMk cId="3424646901" sldId="266"/>
            <ac:spMk id="16" creationId="{82211336-CFF3-412D-868A-6679C1004C45}"/>
          </ac:spMkLst>
        </pc:spChg>
        <pc:spChg chg="add">
          <ac:chgData name="Stella Kourouzidou" userId="5a36f855-0291-4fad-ad20-92dda2904fc7" providerId="ADAL" clId="{0E6CAB14-7C92-462D-BF97-4F05368908B4}" dt="2020-05-03T09:01:24.940" v="1077" actId="26606"/>
          <ac:spMkLst>
            <pc:docMk/>
            <pc:sldMk cId="3424646901" sldId="266"/>
            <ac:spMk id="21" creationId="{E92FEB64-6EEA-4759-B4A4-BD2C1E660BA8}"/>
          </ac:spMkLst>
        </pc:spChg>
        <pc:spChg chg="add del">
          <ac:chgData name="Stella Kourouzidou" userId="5a36f855-0291-4fad-ad20-92dda2904fc7" providerId="ADAL" clId="{0E6CAB14-7C92-462D-BF97-4F05368908B4}" dt="2020-05-03T09:01:12.345" v="1074" actId="26606"/>
          <ac:spMkLst>
            <pc:docMk/>
            <pc:sldMk cId="3424646901" sldId="266"/>
            <ac:spMk id="23" creationId="{B819A166-7571-4003-A6B8-B62034C3ED30}"/>
          </ac:spMkLst>
        </pc:spChg>
        <pc:spChg chg="add del">
          <ac:chgData name="Stella Kourouzidou" userId="5a36f855-0291-4fad-ad20-92dda2904fc7" providerId="ADAL" clId="{0E6CAB14-7C92-462D-BF97-4F05368908B4}" dt="2020-05-03T09:01:24.812" v="1076" actId="26606"/>
          <ac:spMkLst>
            <pc:docMk/>
            <pc:sldMk cId="3424646901" sldId="266"/>
            <ac:spMk id="47" creationId="{982413CC-69E6-4BDA-A88D-E4EF8F95B27D}"/>
          </ac:spMkLst>
        </pc:spChg>
        <pc:spChg chg="add">
          <ac:chgData name="Stella Kourouzidou" userId="5a36f855-0291-4fad-ad20-92dda2904fc7" providerId="ADAL" clId="{0E6CAB14-7C92-462D-BF97-4F05368908B4}" dt="2020-05-03T09:01:24.940" v="1077" actId="26606"/>
          <ac:spMkLst>
            <pc:docMk/>
            <pc:sldMk cId="3424646901" sldId="266"/>
            <ac:spMk id="50" creationId="{B10BB131-AC8E-4A8E-A5D1-36260F720C3B}"/>
          </ac:spMkLst>
        </pc:spChg>
        <pc:spChg chg="add">
          <ac:chgData name="Stella Kourouzidou" userId="5a36f855-0291-4fad-ad20-92dda2904fc7" providerId="ADAL" clId="{0E6CAB14-7C92-462D-BF97-4F05368908B4}" dt="2020-05-03T09:01:24.940" v="1077" actId="26606"/>
          <ac:spMkLst>
            <pc:docMk/>
            <pc:sldMk cId="3424646901" sldId="266"/>
            <ac:spMk id="51" creationId="{14847E93-7DC1-4D4B-8829-B19AA7137C50}"/>
          </ac:spMkLst>
        </pc:spChg>
        <pc:spChg chg="add">
          <ac:chgData name="Stella Kourouzidou" userId="5a36f855-0291-4fad-ad20-92dda2904fc7" providerId="ADAL" clId="{0E6CAB14-7C92-462D-BF97-4F05368908B4}" dt="2020-05-03T09:01:24.940" v="1077" actId="26606"/>
          <ac:spMkLst>
            <pc:docMk/>
            <pc:sldMk cId="3424646901" sldId="266"/>
            <ac:spMk id="52" creationId="{5566D6E1-03A1-4D73-A4E0-35D74D568A04}"/>
          </ac:spMkLst>
        </pc:spChg>
        <pc:spChg chg="add">
          <ac:chgData name="Stella Kourouzidou" userId="5a36f855-0291-4fad-ad20-92dda2904fc7" providerId="ADAL" clId="{0E6CAB14-7C92-462D-BF97-4F05368908B4}" dt="2020-05-03T09:01:24.940" v="1077" actId="26606"/>
          <ac:spMkLst>
            <pc:docMk/>
            <pc:sldMk cId="3424646901" sldId="266"/>
            <ac:spMk id="53" creationId="{9F835A99-04AC-494A-A572-AFE8413CC938}"/>
          </ac:spMkLst>
        </pc:spChg>
        <pc:spChg chg="add">
          <ac:chgData name="Stella Kourouzidou" userId="5a36f855-0291-4fad-ad20-92dda2904fc7" providerId="ADAL" clId="{0E6CAB14-7C92-462D-BF97-4F05368908B4}" dt="2020-05-03T09:01:24.940" v="1077" actId="26606"/>
          <ac:spMkLst>
            <pc:docMk/>
            <pc:sldMk cId="3424646901" sldId="266"/>
            <ac:spMk id="54" creationId="{F7C04BCE-8310-4A89-B6F7-FCE39EFF198E}"/>
          </ac:spMkLst>
        </pc:spChg>
        <pc:spChg chg="add">
          <ac:chgData name="Stella Kourouzidou" userId="5a36f855-0291-4fad-ad20-92dda2904fc7" providerId="ADAL" clId="{0E6CAB14-7C92-462D-BF97-4F05368908B4}" dt="2020-05-03T09:01:24.940" v="1077" actId="26606"/>
          <ac:spMkLst>
            <pc:docMk/>
            <pc:sldMk cId="3424646901" sldId="266"/>
            <ac:spMk id="55" creationId="{7B786209-1B0B-4CA9-9BDD-F7327066A84D}"/>
          </ac:spMkLst>
        </pc:spChg>
        <pc:spChg chg="add">
          <ac:chgData name="Stella Kourouzidou" userId="5a36f855-0291-4fad-ad20-92dda2904fc7" providerId="ADAL" clId="{0E6CAB14-7C92-462D-BF97-4F05368908B4}" dt="2020-05-03T09:01:24.940" v="1077" actId="26606"/>
          <ac:spMkLst>
            <pc:docMk/>
            <pc:sldMk cId="3424646901" sldId="266"/>
            <ac:spMk id="56" creationId="{2D2964BB-484D-45AE-AD66-D407D0629652}"/>
          </ac:spMkLst>
        </pc:spChg>
        <pc:spChg chg="add">
          <ac:chgData name="Stella Kourouzidou" userId="5a36f855-0291-4fad-ad20-92dda2904fc7" providerId="ADAL" clId="{0E6CAB14-7C92-462D-BF97-4F05368908B4}" dt="2020-05-03T09:01:24.940" v="1077" actId="26606"/>
          <ac:spMkLst>
            <pc:docMk/>
            <pc:sldMk cId="3424646901" sldId="266"/>
            <ac:spMk id="57" creationId="{6691AC69-A76E-4DAB-B565-468B6B87ACF3}"/>
          </ac:spMkLst>
        </pc:spChg>
        <pc:grpChg chg="add del">
          <ac:chgData name="Stella Kourouzidou" userId="5a36f855-0291-4fad-ad20-92dda2904fc7" providerId="ADAL" clId="{0E6CAB14-7C92-462D-BF97-4F05368908B4}" dt="2020-05-03T09:01:24.812" v="1076" actId="26606"/>
          <ac:grpSpMkLst>
            <pc:docMk/>
            <pc:sldMk cId="3424646901" sldId="266"/>
            <ac:grpSpMk id="25" creationId="{4F1F7357-8633-4CE7-BF80-475EE8A2FAEA}"/>
          </ac:grpSpMkLst>
        </pc:grpChg>
        <pc:graphicFrameChg chg="add del">
          <ac:chgData name="Stella Kourouzidou" userId="5a36f855-0291-4fad-ad20-92dda2904fc7" providerId="ADAL" clId="{0E6CAB14-7C92-462D-BF97-4F05368908B4}" dt="2020-05-03T09:01:12.345" v="1074" actId="26606"/>
          <ac:graphicFrameMkLst>
            <pc:docMk/>
            <pc:sldMk cId="3424646901" sldId="266"/>
            <ac:graphicFrameMk id="18" creationId="{B8FC1FB3-BD04-47D5-A282-00FD5CF5DD54}"/>
          </ac:graphicFrameMkLst>
        </pc:graphicFrameChg>
        <pc:graphicFrameChg chg="add del">
          <ac:chgData name="Stella Kourouzidou" userId="5a36f855-0291-4fad-ad20-92dda2904fc7" providerId="ADAL" clId="{0E6CAB14-7C92-462D-BF97-4F05368908B4}" dt="2020-05-03T09:01:24.812" v="1076" actId="26606"/>
          <ac:graphicFrameMkLst>
            <pc:docMk/>
            <pc:sldMk cId="3424646901" sldId="266"/>
            <ac:graphicFrameMk id="48" creationId="{04994FCC-685B-4285-8634-8CCCF151268B}"/>
          </ac:graphicFrameMkLst>
        </pc:graphicFrameChg>
      </pc:sldChg>
      <pc:sldChg chg="addSp delSp modSp add">
        <pc:chgData name="Stella Kourouzidou" userId="5a36f855-0291-4fad-ad20-92dda2904fc7" providerId="ADAL" clId="{0E6CAB14-7C92-462D-BF97-4F05368908B4}" dt="2020-05-02T22:37:39.072" v="612" actId="1076"/>
        <pc:sldMkLst>
          <pc:docMk/>
          <pc:sldMk cId="2178165916" sldId="267"/>
        </pc:sldMkLst>
        <pc:spChg chg="del mod">
          <ac:chgData name="Stella Kourouzidou" userId="5a36f855-0291-4fad-ad20-92dda2904fc7" providerId="ADAL" clId="{0E6CAB14-7C92-462D-BF97-4F05368908B4}" dt="2020-05-02T22:37:35.260" v="610" actId="478"/>
          <ac:spMkLst>
            <pc:docMk/>
            <pc:sldMk cId="2178165916" sldId="267"/>
            <ac:spMk id="2" creationId="{3FF04B66-8570-471C-AC36-99B5DD99218D}"/>
          </ac:spMkLst>
        </pc:spChg>
        <pc:spChg chg="del">
          <ac:chgData name="Stella Kourouzidou" userId="5a36f855-0291-4fad-ad20-92dda2904fc7" providerId="ADAL" clId="{0E6CAB14-7C92-462D-BF97-4F05368908B4}" dt="2020-05-02T22:35:27.485" v="499"/>
          <ac:spMkLst>
            <pc:docMk/>
            <pc:sldMk cId="2178165916" sldId="267"/>
            <ac:spMk id="3" creationId="{D503DDB3-2A38-49AF-9B8A-DF7AFAE98BF2}"/>
          </ac:spMkLst>
        </pc:spChg>
        <pc:spChg chg="add del mod">
          <ac:chgData name="Stella Kourouzidou" userId="5a36f855-0291-4fad-ad20-92dda2904fc7" providerId="ADAL" clId="{0E6CAB14-7C92-462D-BF97-4F05368908B4}" dt="2020-05-02T22:37:36.323" v="611" actId="478"/>
          <ac:spMkLst>
            <pc:docMk/>
            <pc:sldMk cId="2178165916" sldId="267"/>
            <ac:spMk id="6" creationId="{2699543F-8535-4B49-A536-FEDA535969A9}"/>
          </ac:spMkLst>
        </pc:spChg>
        <pc:graphicFrameChg chg="add mod modGraphic">
          <ac:chgData name="Stella Kourouzidou" userId="5a36f855-0291-4fad-ad20-92dda2904fc7" providerId="ADAL" clId="{0E6CAB14-7C92-462D-BF97-4F05368908B4}" dt="2020-05-02T22:37:39.072" v="612" actId="1076"/>
          <ac:graphicFrameMkLst>
            <pc:docMk/>
            <pc:sldMk cId="2178165916" sldId="267"/>
            <ac:graphicFrameMk id="4" creationId="{EC72E1CA-6E29-4EDE-82B1-96F6DCB77022}"/>
          </ac:graphicFrameMkLst>
        </pc:graphicFrameChg>
      </pc:sldChg>
      <pc:sldChg chg="addSp delSp modSp add">
        <pc:chgData name="Stella Kourouzidou" userId="5a36f855-0291-4fad-ad20-92dda2904fc7" providerId="ADAL" clId="{0E6CAB14-7C92-462D-BF97-4F05368908B4}" dt="2020-05-03T09:04:37.420" v="1097" actId="113"/>
        <pc:sldMkLst>
          <pc:docMk/>
          <pc:sldMk cId="4292716090" sldId="268"/>
        </pc:sldMkLst>
        <pc:spChg chg="add mod">
          <ac:chgData name="Stella Kourouzidou" userId="5a36f855-0291-4fad-ad20-92dda2904fc7" providerId="ADAL" clId="{0E6CAB14-7C92-462D-BF97-4F05368908B4}" dt="2020-05-03T09:02:52.578" v="1089" actId="403"/>
          <ac:spMkLst>
            <pc:docMk/>
            <pc:sldMk cId="4292716090" sldId="268"/>
            <ac:spMk id="2" creationId="{B3E18C47-07E1-4AFC-843C-13AF52242A64}"/>
          </ac:spMkLst>
        </pc:spChg>
        <pc:spChg chg="del">
          <ac:chgData name="Stella Kourouzidou" userId="5a36f855-0291-4fad-ad20-92dda2904fc7" providerId="ADAL" clId="{0E6CAB14-7C92-462D-BF97-4F05368908B4}" dt="2020-05-02T22:38:02.562" v="614" actId="478"/>
          <ac:spMkLst>
            <pc:docMk/>
            <pc:sldMk cId="4292716090" sldId="268"/>
            <ac:spMk id="2" creationId="{F7C1A7B1-9287-4DA1-9206-4C466DC9776F}"/>
          </ac:spMkLst>
        </pc:spChg>
        <pc:spChg chg="mod">
          <ac:chgData name="Stella Kourouzidou" userId="5a36f855-0291-4fad-ad20-92dda2904fc7" providerId="ADAL" clId="{0E6CAB14-7C92-462D-BF97-4F05368908B4}" dt="2020-05-03T09:04:37.420" v="1097" actId="113"/>
          <ac:spMkLst>
            <pc:docMk/>
            <pc:sldMk cId="4292716090" sldId="268"/>
            <ac:spMk id="3" creationId="{803B5627-4249-49FD-B5D1-89F2F5221C43}"/>
          </ac:spMkLst>
        </pc:spChg>
      </pc:sldChg>
      <pc:sldChg chg="addSp delSp modSp add">
        <pc:chgData name="Stella Kourouzidou" userId="5a36f855-0291-4fad-ad20-92dda2904fc7" providerId="ADAL" clId="{0E6CAB14-7C92-462D-BF97-4F05368908B4}" dt="2020-05-03T10:51:37.894" v="1463" actId="1076"/>
        <pc:sldMkLst>
          <pc:docMk/>
          <pc:sldMk cId="826893205" sldId="269"/>
        </pc:sldMkLst>
        <pc:spChg chg="mod">
          <ac:chgData name="Stella Kourouzidou" userId="5a36f855-0291-4fad-ad20-92dda2904fc7" providerId="ADAL" clId="{0E6CAB14-7C92-462D-BF97-4F05368908B4}" dt="2020-05-03T10:51:37.894" v="1463" actId="1076"/>
          <ac:spMkLst>
            <pc:docMk/>
            <pc:sldMk cId="826893205" sldId="269"/>
            <ac:spMk id="2" creationId="{D63B112A-0D44-4E5C-A27C-EBC02872D209}"/>
          </ac:spMkLst>
        </pc:spChg>
        <pc:spChg chg="add del">
          <ac:chgData name="Stella Kourouzidou" userId="5a36f855-0291-4fad-ad20-92dda2904fc7" providerId="ADAL" clId="{0E6CAB14-7C92-462D-BF97-4F05368908B4}" dt="2020-05-03T09:07:23.349" v="1099"/>
          <ac:spMkLst>
            <pc:docMk/>
            <pc:sldMk cId="826893205" sldId="269"/>
            <ac:spMk id="3" creationId="{1EC5A17D-D8FE-4999-A4D9-37C6921B77AC}"/>
          </ac:spMkLst>
        </pc:spChg>
        <pc:spChg chg="del">
          <ac:chgData name="Stella Kourouzidou" userId="5a36f855-0291-4fad-ad20-92dda2904fc7" providerId="ADAL" clId="{0E6CAB14-7C92-462D-BF97-4F05368908B4}" dt="2020-05-02T22:39:15.777" v="744" actId="478"/>
          <ac:spMkLst>
            <pc:docMk/>
            <pc:sldMk cId="826893205" sldId="269"/>
            <ac:spMk id="3" creationId="{47656408-11FF-45D3-A9AA-C18F0090966D}"/>
          </ac:spMkLst>
        </pc:spChg>
        <pc:spChg chg="add del mod">
          <ac:chgData name="Stella Kourouzidou" userId="5a36f855-0291-4fad-ad20-92dda2904fc7" providerId="ADAL" clId="{0E6CAB14-7C92-462D-BF97-4F05368908B4}" dt="2020-05-03T10:48:38.052" v="1454" actId="478"/>
          <ac:spMkLst>
            <pc:docMk/>
            <pc:sldMk cId="826893205" sldId="269"/>
            <ac:spMk id="4" creationId="{2A93D188-81E9-4A4F-B4CA-4CE437DCC4D2}"/>
          </ac:spMkLst>
        </pc:spChg>
      </pc:sldChg>
      <pc:sldChg chg="addSp delSp modSp add">
        <pc:chgData name="Stella Kourouzidou" userId="5a36f855-0291-4fad-ad20-92dda2904fc7" providerId="ADAL" clId="{0E6CAB14-7C92-462D-BF97-4F05368908B4}" dt="2020-05-03T10:44:01.294" v="1139" actId="313"/>
        <pc:sldMkLst>
          <pc:docMk/>
          <pc:sldMk cId="3514910239" sldId="270"/>
        </pc:sldMkLst>
        <pc:spChg chg="del">
          <ac:chgData name="Stella Kourouzidou" userId="5a36f855-0291-4fad-ad20-92dda2904fc7" providerId="ADAL" clId="{0E6CAB14-7C92-462D-BF97-4F05368908B4}" dt="2020-05-03T10:41:43.688" v="1107" actId="478"/>
          <ac:spMkLst>
            <pc:docMk/>
            <pc:sldMk cId="3514910239" sldId="270"/>
            <ac:spMk id="2" creationId="{ACFD5F7E-F545-44FA-8C95-5519622C5AF5}"/>
          </ac:spMkLst>
        </pc:spChg>
        <pc:spChg chg="mod">
          <ac:chgData name="Stella Kourouzidou" userId="5a36f855-0291-4fad-ad20-92dda2904fc7" providerId="ADAL" clId="{0E6CAB14-7C92-462D-BF97-4F05368908B4}" dt="2020-05-03T10:44:01.294" v="1139" actId="313"/>
          <ac:spMkLst>
            <pc:docMk/>
            <pc:sldMk cId="3514910239" sldId="270"/>
            <ac:spMk id="3" creationId="{A0A554E4-3F22-4D86-9CD2-044C805344F5}"/>
          </ac:spMkLst>
        </pc:spChg>
        <pc:spChg chg="add del">
          <ac:chgData name="Stella Kourouzidou" userId="5a36f855-0291-4fad-ad20-92dda2904fc7" providerId="ADAL" clId="{0E6CAB14-7C92-462D-BF97-4F05368908B4}" dt="2020-05-03T10:42:06.547" v="1109"/>
          <ac:spMkLst>
            <pc:docMk/>
            <pc:sldMk cId="3514910239" sldId="270"/>
            <ac:spMk id="52" creationId="{6A384467-8CE9-4ACE-9FE0-F66267F47A6F}"/>
          </ac:spMkLst>
        </pc:spChg>
        <pc:spChg chg="add del">
          <ac:chgData name="Stella Kourouzidou" userId="5a36f855-0291-4fad-ad20-92dda2904fc7" providerId="ADAL" clId="{0E6CAB14-7C92-462D-BF97-4F05368908B4}" dt="2020-05-03T10:42:06.547" v="1109"/>
          <ac:spMkLst>
            <pc:docMk/>
            <pc:sldMk cId="3514910239" sldId="270"/>
            <ac:spMk id="65" creationId="{A7E91FBF-2781-432C-918C-32F3B1E22DFD}"/>
          </ac:spMkLst>
        </pc:spChg>
        <pc:spChg chg="add del">
          <ac:chgData name="Stella Kourouzidou" userId="5a36f855-0291-4fad-ad20-92dda2904fc7" providerId="ADAL" clId="{0E6CAB14-7C92-462D-BF97-4F05368908B4}" dt="2020-05-03T10:42:06.547" v="1109"/>
          <ac:spMkLst>
            <pc:docMk/>
            <pc:sldMk cId="3514910239" sldId="270"/>
            <ac:spMk id="66" creationId="{2D16E64D-9803-4BB5-BF9B-D612C96C4D19}"/>
          </ac:spMkLst>
        </pc:spChg>
        <pc:spChg chg="add del">
          <ac:chgData name="Stella Kourouzidou" userId="5a36f855-0291-4fad-ad20-92dda2904fc7" providerId="ADAL" clId="{0E6CAB14-7C92-462D-BF97-4F05368908B4}" dt="2020-05-03T10:42:06.547" v="1109"/>
          <ac:spMkLst>
            <pc:docMk/>
            <pc:sldMk cId="3514910239" sldId="270"/>
            <ac:spMk id="67" creationId="{E22ED86F-2F0F-4E92-BD85-2455B97B8AC3}"/>
          </ac:spMkLst>
        </pc:spChg>
        <pc:spChg chg="add">
          <ac:chgData name="Stella Kourouzidou" userId="5a36f855-0291-4fad-ad20-92dda2904fc7" providerId="ADAL" clId="{0E6CAB14-7C92-462D-BF97-4F05368908B4}" dt="2020-05-03T10:42:31.040" v="1115"/>
          <ac:spMkLst>
            <pc:docMk/>
            <pc:sldMk cId="3514910239" sldId="270"/>
            <ac:spMk id="70" creationId="{79D8EA28-DFD1-47B4-BCF7-AF687F4FC845}"/>
          </ac:spMkLst>
        </pc:spChg>
        <pc:spChg chg="add">
          <ac:chgData name="Stella Kourouzidou" userId="5a36f855-0291-4fad-ad20-92dda2904fc7" providerId="ADAL" clId="{0E6CAB14-7C92-462D-BF97-4F05368908B4}" dt="2020-05-03T10:42:31.040" v="1115"/>
          <ac:spMkLst>
            <pc:docMk/>
            <pc:sldMk cId="3514910239" sldId="270"/>
            <ac:spMk id="71" creationId="{12917DAB-00FB-4E64-B0DB-109338800D01}"/>
          </ac:spMkLst>
        </pc:spChg>
        <pc:spChg chg="add mod">
          <ac:chgData name="Stella Kourouzidou" userId="5a36f855-0291-4fad-ad20-92dda2904fc7" providerId="ADAL" clId="{0E6CAB14-7C92-462D-BF97-4F05368908B4}" dt="2020-05-03T10:43:05.966" v="1132" actId="403"/>
          <ac:spMkLst>
            <pc:docMk/>
            <pc:sldMk cId="3514910239" sldId="270"/>
            <ac:spMk id="72" creationId="{194FBCF8-DE9B-4AFE-B731-D73A12C0D4DA}"/>
          </ac:spMkLst>
        </pc:spChg>
        <pc:spChg chg="add mod">
          <ac:chgData name="Stella Kourouzidou" userId="5a36f855-0291-4fad-ad20-92dda2904fc7" providerId="ADAL" clId="{0E6CAB14-7C92-462D-BF97-4F05368908B4}" dt="2020-05-03T10:42:47.652" v="1122" actId="14100"/>
          <ac:spMkLst>
            <pc:docMk/>
            <pc:sldMk cId="3514910239" sldId="270"/>
            <ac:spMk id="73" creationId="{E63996A8-6F96-49AA-8ED2-81A41BBB2481}"/>
          </ac:spMkLst>
        </pc:spChg>
        <pc:spChg chg="add mod">
          <ac:chgData name="Stella Kourouzidou" userId="5a36f855-0291-4fad-ad20-92dda2904fc7" providerId="ADAL" clId="{0E6CAB14-7C92-462D-BF97-4F05368908B4}" dt="2020-05-03T10:42:47.652" v="1122" actId="14100"/>
          <ac:spMkLst>
            <pc:docMk/>
            <pc:sldMk cId="3514910239" sldId="270"/>
            <ac:spMk id="74" creationId="{6FAE1D23-E0DF-4496-9FAA-EDAAE09FDA9F}"/>
          </ac:spMkLst>
        </pc:spChg>
        <pc:grpChg chg="add del">
          <ac:chgData name="Stella Kourouzidou" userId="5a36f855-0291-4fad-ad20-92dda2904fc7" providerId="ADAL" clId="{0E6CAB14-7C92-462D-BF97-4F05368908B4}" dt="2020-05-03T10:42:06.547" v="1109"/>
          <ac:grpSpMkLst>
            <pc:docMk/>
            <pc:sldMk cId="3514910239" sldId="270"/>
            <ac:grpSpMk id="4" creationId="{DF56C428-46BB-445E-8D1D-6AC3B4F51D1A}"/>
          </ac:grpSpMkLst>
        </pc:grpChg>
        <pc:grpChg chg="add del">
          <ac:chgData name="Stella Kourouzidou" userId="5a36f855-0291-4fad-ad20-92dda2904fc7" providerId="ADAL" clId="{0E6CAB14-7C92-462D-BF97-4F05368908B4}" dt="2020-05-03T10:42:06.547" v="1109"/>
          <ac:grpSpMkLst>
            <pc:docMk/>
            <pc:sldMk cId="3514910239" sldId="270"/>
            <ac:grpSpMk id="8" creationId="{E5A18CC1-1E11-4C53-B338-88378AD3A452}"/>
          </ac:grpSpMkLst>
        </pc:grpChg>
        <pc:grpChg chg="add del">
          <ac:chgData name="Stella Kourouzidou" userId="5a36f855-0291-4fad-ad20-92dda2904fc7" providerId="ADAL" clId="{0E6CAB14-7C92-462D-BF97-4F05368908B4}" dt="2020-05-03T10:42:06.547" v="1109"/>
          <ac:grpSpMkLst>
            <pc:docMk/>
            <pc:sldMk cId="3514910239" sldId="270"/>
            <ac:grpSpMk id="30" creationId="{5FA92BFE-F1AB-4DF4-807A-BE8D27C60CCB}"/>
          </ac:grpSpMkLst>
        </pc:grpChg>
        <pc:grpChg chg="add del">
          <ac:chgData name="Stella Kourouzidou" userId="5a36f855-0291-4fad-ad20-92dda2904fc7" providerId="ADAL" clId="{0E6CAB14-7C92-462D-BF97-4F05368908B4}" dt="2020-05-03T10:42:06.547" v="1109"/>
          <ac:grpSpMkLst>
            <pc:docMk/>
            <pc:sldMk cId="3514910239" sldId="270"/>
            <ac:grpSpMk id="53" creationId="{5899B6C7-85FC-4C34-87D6-A415B9019A48}"/>
          </ac:grpSpMkLst>
        </pc:grpChg>
        <pc:grpChg chg="add mod">
          <ac:chgData name="Stella Kourouzidou" userId="5a36f855-0291-4fad-ad20-92dda2904fc7" providerId="ADAL" clId="{0E6CAB14-7C92-462D-BF97-4F05368908B4}" dt="2020-05-03T10:42:59.116" v="1127" actId="1076"/>
          <ac:grpSpMkLst>
            <pc:docMk/>
            <pc:sldMk cId="3514910239" sldId="270"/>
            <ac:grpSpMk id="68" creationId="{CC767FFC-FC4F-4A91-8373-6D21CCE3B4A3}"/>
          </ac:grpSpMkLst>
        </pc:grpChg>
        <pc:picChg chg="add">
          <ac:chgData name="Stella Kourouzidou" userId="5a36f855-0291-4fad-ad20-92dda2904fc7" providerId="ADAL" clId="{0E6CAB14-7C92-462D-BF97-4F05368908B4}" dt="2020-05-03T10:42:31.040" v="1115"/>
          <ac:picMkLst>
            <pc:docMk/>
            <pc:sldMk cId="3514910239" sldId="270"/>
            <ac:picMk id="69" creationId="{AD85A42D-5776-434E-BCAC-1ABF0F36E414}"/>
          </ac:picMkLst>
        </pc:picChg>
        <pc:picChg chg="add mod">
          <ac:chgData name="Stella Kourouzidou" userId="5a36f855-0291-4fad-ad20-92dda2904fc7" providerId="ADAL" clId="{0E6CAB14-7C92-462D-BF97-4F05368908B4}" dt="2020-05-03T10:43:51.296" v="1136" actId="1076"/>
          <ac:picMkLst>
            <pc:docMk/>
            <pc:sldMk cId="3514910239" sldId="270"/>
            <ac:picMk id="75" creationId="{1F92B366-8155-4B6D-93C8-DD4413F033AE}"/>
          </ac:picMkLst>
        </pc:picChg>
      </pc:sldChg>
      <pc:sldChg chg="add del">
        <pc:chgData name="Stella Kourouzidou" userId="5a36f855-0291-4fad-ad20-92dda2904fc7" providerId="ADAL" clId="{0E6CAB14-7C92-462D-BF97-4F05368908B4}" dt="2020-05-03T10:48:03.440" v="1448" actId="2696"/>
        <pc:sldMkLst>
          <pc:docMk/>
          <pc:sldMk cId="1933999935" sldId="271"/>
        </pc:sldMkLst>
      </pc:sldChg>
      <pc:sldChg chg="addSp modSp add modAnim">
        <pc:chgData name="Stella Kourouzidou" userId="5a36f855-0291-4fad-ad20-92dda2904fc7" providerId="ADAL" clId="{0E6CAB14-7C92-462D-BF97-4F05368908B4}" dt="2020-05-03T10:48:07.816" v="1449" actId="20577"/>
        <pc:sldMkLst>
          <pc:docMk/>
          <pc:sldMk cId="4203615907" sldId="272"/>
        </pc:sldMkLst>
        <pc:spChg chg="add mod">
          <ac:chgData name="Stella Kourouzidou" userId="5a36f855-0291-4fad-ad20-92dda2904fc7" providerId="ADAL" clId="{0E6CAB14-7C92-462D-BF97-4F05368908B4}" dt="2020-05-03T10:44:43.235" v="1147" actId="1037"/>
          <ac:spMkLst>
            <pc:docMk/>
            <pc:sldMk cId="4203615907" sldId="272"/>
            <ac:spMk id="2" creationId="{F6A70F03-12D6-4E09-804F-AD0BC9D3887A}"/>
          </ac:spMkLst>
        </pc:spChg>
        <pc:spChg chg="mod">
          <ac:chgData name="Stella Kourouzidou" userId="5a36f855-0291-4fad-ad20-92dda2904fc7" providerId="ADAL" clId="{0E6CAB14-7C92-462D-BF97-4F05368908B4}" dt="2020-05-03T10:46:53.832" v="1436" actId="1076"/>
          <ac:spMkLst>
            <pc:docMk/>
            <pc:sldMk cId="4203615907" sldId="272"/>
            <ac:spMk id="3" creationId="{A0A554E4-3F22-4D86-9CD2-044C805344F5}"/>
          </ac:spMkLst>
        </pc:spChg>
        <pc:spChg chg="add mod">
          <ac:chgData name="Stella Kourouzidou" userId="5a36f855-0291-4fad-ad20-92dda2904fc7" providerId="ADAL" clId="{0E6CAB14-7C92-462D-BF97-4F05368908B4}" dt="2020-05-03T10:48:07.816" v="1449" actId="20577"/>
          <ac:spMkLst>
            <pc:docMk/>
            <pc:sldMk cId="4203615907" sldId="272"/>
            <ac:spMk id="4" creationId="{7AF3A615-0EAC-4B5A-9E8D-8C5D9FA1AC8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FD571-178F-4F12-B5D2-67B5B2CE9D3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1A907E5-ED3C-4399-885F-57FD6AB74E85}">
      <dgm:prSet/>
      <dgm:spPr/>
      <dgm:t>
        <a:bodyPr/>
        <a:lstStyle/>
        <a:p>
          <a:r>
            <a:rPr lang="el-GR" b="1"/>
            <a:t>Ερώτημα</a:t>
          </a:r>
          <a:endParaRPr lang="en-US"/>
        </a:p>
      </dgm:t>
    </dgm:pt>
    <dgm:pt modelId="{138CE0A6-14F9-4EC3-9BC6-A0199769E8EE}" type="parTrans" cxnId="{6C2E1C09-36A3-4342-9F11-9751592AA8DC}">
      <dgm:prSet/>
      <dgm:spPr/>
      <dgm:t>
        <a:bodyPr/>
        <a:lstStyle/>
        <a:p>
          <a:endParaRPr lang="en-US"/>
        </a:p>
      </dgm:t>
    </dgm:pt>
    <dgm:pt modelId="{E70DEEAE-D447-4989-8B9F-E0E545501B76}" type="sibTrans" cxnId="{6C2E1C09-36A3-4342-9F11-9751592AA8DC}">
      <dgm:prSet/>
      <dgm:spPr/>
      <dgm:t>
        <a:bodyPr/>
        <a:lstStyle/>
        <a:p>
          <a:endParaRPr lang="en-US"/>
        </a:p>
      </dgm:t>
    </dgm:pt>
    <dgm:pt modelId="{45817109-FAD6-4C9B-A924-7075BB4623D6}">
      <dgm:prSet/>
      <dgm:spPr/>
      <dgm:t>
        <a:bodyPr/>
        <a:lstStyle/>
        <a:p>
          <a:r>
            <a:rPr lang="el-GR" b="1"/>
            <a:t>Υπόθεση</a:t>
          </a:r>
          <a:endParaRPr lang="en-US"/>
        </a:p>
      </dgm:t>
    </dgm:pt>
    <dgm:pt modelId="{1AF3A65A-8713-43B8-AD6B-D872BEB92509}" type="parTrans" cxnId="{FBED8B9A-960F-4FBE-91F7-C8BA71445BCB}">
      <dgm:prSet/>
      <dgm:spPr/>
      <dgm:t>
        <a:bodyPr/>
        <a:lstStyle/>
        <a:p>
          <a:endParaRPr lang="en-US"/>
        </a:p>
      </dgm:t>
    </dgm:pt>
    <dgm:pt modelId="{D434C426-920E-4D06-8400-6A0B1B265B45}" type="sibTrans" cxnId="{FBED8B9A-960F-4FBE-91F7-C8BA71445BCB}">
      <dgm:prSet/>
      <dgm:spPr/>
      <dgm:t>
        <a:bodyPr/>
        <a:lstStyle/>
        <a:p>
          <a:endParaRPr lang="en-US"/>
        </a:p>
      </dgm:t>
    </dgm:pt>
    <dgm:pt modelId="{6BCC0800-44E9-4C3E-BFCD-AF6B36CA89AD}">
      <dgm:prSet/>
      <dgm:spPr/>
      <dgm:t>
        <a:bodyPr/>
        <a:lstStyle/>
        <a:p>
          <a:r>
            <a:rPr lang="el-GR" b="1"/>
            <a:t>Πείραμα</a:t>
          </a:r>
          <a:endParaRPr lang="en-US"/>
        </a:p>
      </dgm:t>
    </dgm:pt>
    <dgm:pt modelId="{CB9C963E-FCF7-43D5-8A81-D3BC44F8D1B9}" type="parTrans" cxnId="{D14297CD-F566-4C9E-A3A0-FC1A6D0387D3}">
      <dgm:prSet/>
      <dgm:spPr/>
      <dgm:t>
        <a:bodyPr/>
        <a:lstStyle/>
        <a:p>
          <a:endParaRPr lang="en-US"/>
        </a:p>
      </dgm:t>
    </dgm:pt>
    <dgm:pt modelId="{38AFA0E1-11EC-4ECC-B050-C8580995D916}" type="sibTrans" cxnId="{D14297CD-F566-4C9E-A3A0-FC1A6D0387D3}">
      <dgm:prSet/>
      <dgm:spPr/>
      <dgm:t>
        <a:bodyPr/>
        <a:lstStyle/>
        <a:p>
          <a:endParaRPr lang="en-US"/>
        </a:p>
      </dgm:t>
    </dgm:pt>
    <dgm:pt modelId="{5F1DB0AC-059C-4411-AAA5-1A3711CCE9F7}">
      <dgm:prSet/>
      <dgm:spPr/>
      <dgm:t>
        <a:bodyPr/>
        <a:lstStyle/>
        <a:p>
          <a:r>
            <a:rPr lang="el-GR" b="1" dirty="0"/>
            <a:t>Παρατηρήσεις - Αποτελέσματα </a:t>
          </a:r>
          <a:endParaRPr lang="en-US" dirty="0"/>
        </a:p>
      </dgm:t>
    </dgm:pt>
    <dgm:pt modelId="{A8176F74-4DA7-4B0D-B19A-A3C26FC9ABCA}" type="parTrans" cxnId="{E0800A2B-036E-460E-ABD9-FCE920E9A998}">
      <dgm:prSet/>
      <dgm:spPr/>
      <dgm:t>
        <a:bodyPr/>
        <a:lstStyle/>
        <a:p>
          <a:endParaRPr lang="en-US"/>
        </a:p>
      </dgm:t>
    </dgm:pt>
    <dgm:pt modelId="{3D09301E-E9F6-407A-9831-3E9CA43A5A31}" type="sibTrans" cxnId="{E0800A2B-036E-460E-ABD9-FCE920E9A998}">
      <dgm:prSet/>
      <dgm:spPr/>
      <dgm:t>
        <a:bodyPr/>
        <a:lstStyle/>
        <a:p>
          <a:endParaRPr lang="en-US"/>
        </a:p>
      </dgm:t>
    </dgm:pt>
    <dgm:pt modelId="{5D6771DE-9795-4E7C-B002-D1B48E6E557A}">
      <dgm:prSet/>
      <dgm:spPr/>
      <dgm:t>
        <a:bodyPr/>
        <a:lstStyle/>
        <a:p>
          <a:r>
            <a:rPr lang="el-GR" b="1"/>
            <a:t>Συμπέρασμα (απάντηση στο ερώτημα)</a:t>
          </a:r>
          <a:endParaRPr lang="en-US"/>
        </a:p>
      </dgm:t>
    </dgm:pt>
    <dgm:pt modelId="{02842AD5-3663-4112-AA30-6143FCDB41B2}" type="parTrans" cxnId="{8C41E734-7C27-4E32-B384-F7A34F93579F}">
      <dgm:prSet/>
      <dgm:spPr/>
      <dgm:t>
        <a:bodyPr/>
        <a:lstStyle/>
        <a:p>
          <a:endParaRPr lang="en-US"/>
        </a:p>
      </dgm:t>
    </dgm:pt>
    <dgm:pt modelId="{B897AE56-DE76-4C6C-BE14-B7FE2EA9509F}" type="sibTrans" cxnId="{8C41E734-7C27-4E32-B384-F7A34F93579F}">
      <dgm:prSet/>
      <dgm:spPr/>
      <dgm:t>
        <a:bodyPr/>
        <a:lstStyle/>
        <a:p>
          <a:endParaRPr lang="en-US"/>
        </a:p>
      </dgm:t>
    </dgm:pt>
    <dgm:pt modelId="{402D0E21-94A9-425A-8993-97CEA823F6A3}" type="pres">
      <dgm:prSet presAssocID="{C3CFD571-178F-4F12-B5D2-67B5B2CE9D3F}" presName="linear" presStyleCnt="0">
        <dgm:presLayoutVars>
          <dgm:dir/>
          <dgm:animLvl val="lvl"/>
          <dgm:resizeHandles val="exact"/>
        </dgm:presLayoutVars>
      </dgm:prSet>
      <dgm:spPr/>
    </dgm:pt>
    <dgm:pt modelId="{F4A63573-036C-4BF7-B0AA-9D50CCDED676}" type="pres">
      <dgm:prSet presAssocID="{B1A907E5-ED3C-4399-885F-57FD6AB74E85}" presName="parentLin" presStyleCnt="0"/>
      <dgm:spPr/>
    </dgm:pt>
    <dgm:pt modelId="{932D204A-0C68-4B51-AAFE-7C1D5736CC35}" type="pres">
      <dgm:prSet presAssocID="{B1A907E5-ED3C-4399-885F-57FD6AB74E85}" presName="parentLeftMargin" presStyleLbl="node1" presStyleIdx="0" presStyleCnt="5"/>
      <dgm:spPr/>
    </dgm:pt>
    <dgm:pt modelId="{3737F5F7-3219-4EC9-943F-63086973A48E}" type="pres">
      <dgm:prSet presAssocID="{B1A907E5-ED3C-4399-885F-57FD6AB74E8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576E2DE-F329-441E-9B4E-9E9960DD5819}" type="pres">
      <dgm:prSet presAssocID="{B1A907E5-ED3C-4399-885F-57FD6AB74E85}" presName="negativeSpace" presStyleCnt="0"/>
      <dgm:spPr/>
    </dgm:pt>
    <dgm:pt modelId="{4718DE4B-1915-4BBA-A848-41A4BC107B48}" type="pres">
      <dgm:prSet presAssocID="{B1A907E5-ED3C-4399-885F-57FD6AB74E85}" presName="childText" presStyleLbl="conFgAcc1" presStyleIdx="0" presStyleCnt="5">
        <dgm:presLayoutVars>
          <dgm:bulletEnabled val="1"/>
        </dgm:presLayoutVars>
      </dgm:prSet>
      <dgm:spPr/>
    </dgm:pt>
    <dgm:pt modelId="{B32A294A-29CA-46C7-9ED6-F5E78028BF30}" type="pres">
      <dgm:prSet presAssocID="{E70DEEAE-D447-4989-8B9F-E0E545501B76}" presName="spaceBetweenRectangles" presStyleCnt="0"/>
      <dgm:spPr/>
    </dgm:pt>
    <dgm:pt modelId="{5B801DC9-6172-4502-B26A-762565A6246C}" type="pres">
      <dgm:prSet presAssocID="{45817109-FAD6-4C9B-A924-7075BB4623D6}" presName="parentLin" presStyleCnt="0"/>
      <dgm:spPr/>
    </dgm:pt>
    <dgm:pt modelId="{3A1EDE47-AF7E-4D4B-84AD-81EBCFA7D1A1}" type="pres">
      <dgm:prSet presAssocID="{45817109-FAD6-4C9B-A924-7075BB4623D6}" presName="parentLeftMargin" presStyleLbl="node1" presStyleIdx="0" presStyleCnt="5"/>
      <dgm:spPr/>
    </dgm:pt>
    <dgm:pt modelId="{9F8DC789-D388-4387-B071-D8D6CF09286F}" type="pres">
      <dgm:prSet presAssocID="{45817109-FAD6-4C9B-A924-7075BB4623D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8DB14BC-4D94-4DF0-889C-71A9434A7528}" type="pres">
      <dgm:prSet presAssocID="{45817109-FAD6-4C9B-A924-7075BB4623D6}" presName="negativeSpace" presStyleCnt="0"/>
      <dgm:spPr/>
    </dgm:pt>
    <dgm:pt modelId="{20C0AD78-B4AC-4BDA-AF49-71CE528409D7}" type="pres">
      <dgm:prSet presAssocID="{45817109-FAD6-4C9B-A924-7075BB4623D6}" presName="childText" presStyleLbl="conFgAcc1" presStyleIdx="1" presStyleCnt="5">
        <dgm:presLayoutVars>
          <dgm:bulletEnabled val="1"/>
        </dgm:presLayoutVars>
      </dgm:prSet>
      <dgm:spPr/>
    </dgm:pt>
    <dgm:pt modelId="{F65E5667-2CF0-4543-9265-B63EFC777CB2}" type="pres">
      <dgm:prSet presAssocID="{D434C426-920E-4D06-8400-6A0B1B265B45}" presName="spaceBetweenRectangles" presStyleCnt="0"/>
      <dgm:spPr/>
    </dgm:pt>
    <dgm:pt modelId="{F6A6B552-C79C-4C53-B649-9D51860234F1}" type="pres">
      <dgm:prSet presAssocID="{6BCC0800-44E9-4C3E-BFCD-AF6B36CA89AD}" presName="parentLin" presStyleCnt="0"/>
      <dgm:spPr/>
    </dgm:pt>
    <dgm:pt modelId="{84CEFB31-58BD-4745-BE74-CE1F69EA24E9}" type="pres">
      <dgm:prSet presAssocID="{6BCC0800-44E9-4C3E-BFCD-AF6B36CA89AD}" presName="parentLeftMargin" presStyleLbl="node1" presStyleIdx="1" presStyleCnt="5"/>
      <dgm:spPr/>
    </dgm:pt>
    <dgm:pt modelId="{0D595F20-BBE2-49D2-87B8-DEEC48C0EF05}" type="pres">
      <dgm:prSet presAssocID="{6BCC0800-44E9-4C3E-BFCD-AF6B36CA89A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91ADFF7-8EF5-436C-99F7-CF0B120463EC}" type="pres">
      <dgm:prSet presAssocID="{6BCC0800-44E9-4C3E-BFCD-AF6B36CA89AD}" presName="negativeSpace" presStyleCnt="0"/>
      <dgm:spPr/>
    </dgm:pt>
    <dgm:pt modelId="{2772FE98-9B4D-4881-A749-78C6BF6E58CE}" type="pres">
      <dgm:prSet presAssocID="{6BCC0800-44E9-4C3E-BFCD-AF6B36CA89AD}" presName="childText" presStyleLbl="conFgAcc1" presStyleIdx="2" presStyleCnt="5">
        <dgm:presLayoutVars>
          <dgm:bulletEnabled val="1"/>
        </dgm:presLayoutVars>
      </dgm:prSet>
      <dgm:spPr/>
    </dgm:pt>
    <dgm:pt modelId="{0DC5FA2E-E9E1-4DD6-B7AD-73FB5E72E428}" type="pres">
      <dgm:prSet presAssocID="{38AFA0E1-11EC-4ECC-B050-C8580995D916}" presName="spaceBetweenRectangles" presStyleCnt="0"/>
      <dgm:spPr/>
    </dgm:pt>
    <dgm:pt modelId="{1455646A-0CC1-4CD1-884E-7F448539C5E5}" type="pres">
      <dgm:prSet presAssocID="{5F1DB0AC-059C-4411-AAA5-1A3711CCE9F7}" presName="parentLin" presStyleCnt="0"/>
      <dgm:spPr/>
    </dgm:pt>
    <dgm:pt modelId="{B07F5301-282C-4002-9F86-BBAEC6E260C3}" type="pres">
      <dgm:prSet presAssocID="{5F1DB0AC-059C-4411-AAA5-1A3711CCE9F7}" presName="parentLeftMargin" presStyleLbl="node1" presStyleIdx="2" presStyleCnt="5"/>
      <dgm:spPr/>
    </dgm:pt>
    <dgm:pt modelId="{ADB15F0A-62EA-482E-815D-0ADFF73C7887}" type="pres">
      <dgm:prSet presAssocID="{5F1DB0AC-059C-4411-AAA5-1A3711CCE9F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4EC4969-9E6E-4D5E-9453-8C8B8E55707F}" type="pres">
      <dgm:prSet presAssocID="{5F1DB0AC-059C-4411-AAA5-1A3711CCE9F7}" presName="negativeSpace" presStyleCnt="0"/>
      <dgm:spPr/>
    </dgm:pt>
    <dgm:pt modelId="{499C6921-E707-4299-9DF4-A3F7802C791E}" type="pres">
      <dgm:prSet presAssocID="{5F1DB0AC-059C-4411-AAA5-1A3711CCE9F7}" presName="childText" presStyleLbl="conFgAcc1" presStyleIdx="3" presStyleCnt="5">
        <dgm:presLayoutVars>
          <dgm:bulletEnabled val="1"/>
        </dgm:presLayoutVars>
      </dgm:prSet>
      <dgm:spPr/>
    </dgm:pt>
    <dgm:pt modelId="{689C6BCE-32BD-439D-BB4C-5ACEDAADF099}" type="pres">
      <dgm:prSet presAssocID="{3D09301E-E9F6-407A-9831-3E9CA43A5A31}" presName="spaceBetweenRectangles" presStyleCnt="0"/>
      <dgm:spPr/>
    </dgm:pt>
    <dgm:pt modelId="{1E4FFE0D-845D-45FA-8AD4-6B7B42548B13}" type="pres">
      <dgm:prSet presAssocID="{5D6771DE-9795-4E7C-B002-D1B48E6E557A}" presName="parentLin" presStyleCnt="0"/>
      <dgm:spPr/>
    </dgm:pt>
    <dgm:pt modelId="{7B497C53-96FF-43DF-AC42-A2E611DDFE16}" type="pres">
      <dgm:prSet presAssocID="{5D6771DE-9795-4E7C-B002-D1B48E6E557A}" presName="parentLeftMargin" presStyleLbl="node1" presStyleIdx="3" presStyleCnt="5"/>
      <dgm:spPr/>
    </dgm:pt>
    <dgm:pt modelId="{FD333F4E-4AC9-40CB-8CF6-AC9D5B340ABD}" type="pres">
      <dgm:prSet presAssocID="{5D6771DE-9795-4E7C-B002-D1B48E6E557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A0C1203-15D7-4271-9673-6E0FBA8C3EC5}" type="pres">
      <dgm:prSet presAssocID="{5D6771DE-9795-4E7C-B002-D1B48E6E557A}" presName="negativeSpace" presStyleCnt="0"/>
      <dgm:spPr/>
    </dgm:pt>
    <dgm:pt modelId="{B24FDE95-EB49-4D61-914F-5A5B5B91B726}" type="pres">
      <dgm:prSet presAssocID="{5D6771DE-9795-4E7C-B002-D1B48E6E557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651D308-EFEA-488C-81CE-BF3A0178C71F}" type="presOf" srcId="{6BCC0800-44E9-4C3E-BFCD-AF6B36CA89AD}" destId="{84CEFB31-58BD-4745-BE74-CE1F69EA24E9}" srcOrd="0" destOrd="0" presId="urn:microsoft.com/office/officeart/2005/8/layout/list1"/>
    <dgm:cxn modelId="{6C2E1C09-36A3-4342-9F11-9751592AA8DC}" srcId="{C3CFD571-178F-4F12-B5D2-67B5B2CE9D3F}" destId="{B1A907E5-ED3C-4399-885F-57FD6AB74E85}" srcOrd="0" destOrd="0" parTransId="{138CE0A6-14F9-4EC3-9BC6-A0199769E8EE}" sibTransId="{E70DEEAE-D447-4989-8B9F-E0E545501B76}"/>
    <dgm:cxn modelId="{4F652813-53F8-411F-B863-A5783A351A48}" type="presOf" srcId="{C3CFD571-178F-4F12-B5D2-67B5B2CE9D3F}" destId="{402D0E21-94A9-425A-8993-97CEA823F6A3}" srcOrd="0" destOrd="0" presId="urn:microsoft.com/office/officeart/2005/8/layout/list1"/>
    <dgm:cxn modelId="{E0800A2B-036E-460E-ABD9-FCE920E9A998}" srcId="{C3CFD571-178F-4F12-B5D2-67B5B2CE9D3F}" destId="{5F1DB0AC-059C-4411-AAA5-1A3711CCE9F7}" srcOrd="3" destOrd="0" parTransId="{A8176F74-4DA7-4B0D-B19A-A3C26FC9ABCA}" sibTransId="{3D09301E-E9F6-407A-9831-3E9CA43A5A31}"/>
    <dgm:cxn modelId="{8C41E734-7C27-4E32-B384-F7A34F93579F}" srcId="{C3CFD571-178F-4F12-B5D2-67B5B2CE9D3F}" destId="{5D6771DE-9795-4E7C-B002-D1B48E6E557A}" srcOrd="4" destOrd="0" parTransId="{02842AD5-3663-4112-AA30-6143FCDB41B2}" sibTransId="{B897AE56-DE76-4C6C-BE14-B7FE2EA9509F}"/>
    <dgm:cxn modelId="{01BD1561-307E-465B-9861-45C2A3279F03}" type="presOf" srcId="{B1A907E5-ED3C-4399-885F-57FD6AB74E85}" destId="{3737F5F7-3219-4EC9-943F-63086973A48E}" srcOrd="1" destOrd="0" presId="urn:microsoft.com/office/officeart/2005/8/layout/list1"/>
    <dgm:cxn modelId="{B67A9957-D8BA-41C1-88CD-22A400960BE7}" type="presOf" srcId="{5D6771DE-9795-4E7C-B002-D1B48E6E557A}" destId="{FD333F4E-4AC9-40CB-8CF6-AC9D5B340ABD}" srcOrd="1" destOrd="0" presId="urn:microsoft.com/office/officeart/2005/8/layout/list1"/>
    <dgm:cxn modelId="{5D7E3788-F409-49A0-B6EE-7DBC426419A8}" type="presOf" srcId="{5F1DB0AC-059C-4411-AAA5-1A3711CCE9F7}" destId="{ADB15F0A-62EA-482E-815D-0ADFF73C7887}" srcOrd="1" destOrd="0" presId="urn:microsoft.com/office/officeart/2005/8/layout/list1"/>
    <dgm:cxn modelId="{4D419697-3ECB-411A-8E0F-C9B223656664}" type="presOf" srcId="{6BCC0800-44E9-4C3E-BFCD-AF6B36CA89AD}" destId="{0D595F20-BBE2-49D2-87B8-DEEC48C0EF05}" srcOrd="1" destOrd="0" presId="urn:microsoft.com/office/officeart/2005/8/layout/list1"/>
    <dgm:cxn modelId="{FBED8B9A-960F-4FBE-91F7-C8BA71445BCB}" srcId="{C3CFD571-178F-4F12-B5D2-67B5B2CE9D3F}" destId="{45817109-FAD6-4C9B-A924-7075BB4623D6}" srcOrd="1" destOrd="0" parTransId="{1AF3A65A-8713-43B8-AD6B-D872BEB92509}" sibTransId="{D434C426-920E-4D06-8400-6A0B1B265B45}"/>
    <dgm:cxn modelId="{0C1AE0A3-6F67-444B-B03C-E208A252B805}" type="presOf" srcId="{45817109-FAD6-4C9B-A924-7075BB4623D6}" destId="{9F8DC789-D388-4387-B071-D8D6CF09286F}" srcOrd="1" destOrd="0" presId="urn:microsoft.com/office/officeart/2005/8/layout/list1"/>
    <dgm:cxn modelId="{9E302CCA-FB2E-498E-9B99-7E4A4A60EEBF}" type="presOf" srcId="{B1A907E5-ED3C-4399-885F-57FD6AB74E85}" destId="{932D204A-0C68-4B51-AAFE-7C1D5736CC35}" srcOrd="0" destOrd="0" presId="urn:microsoft.com/office/officeart/2005/8/layout/list1"/>
    <dgm:cxn modelId="{D14297CD-F566-4C9E-A3A0-FC1A6D0387D3}" srcId="{C3CFD571-178F-4F12-B5D2-67B5B2CE9D3F}" destId="{6BCC0800-44E9-4C3E-BFCD-AF6B36CA89AD}" srcOrd="2" destOrd="0" parTransId="{CB9C963E-FCF7-43D5-8A81-D3BC44F8D1B9}" sibTransId="{38AFA0E1-11EC-4ECC-B050-C8580995D916}"/>
    <dgm:cxn modelId="{FEBB5DDE-DD5E-4A9D-8B2B-9BBFAFBF5A07}" type="presOf" srcId="{5F1DB0AC-059C-4411-AAA5-1A3711CCE9F7}" destId="{B07F5301-282C-4002-9F86-BBAEC6E260C3}" srcOrd="0" destOrd="0" presId="urn:microsoft.com/office/officeart/2005/8/layout/list1"/>
    <dgm:cxn modelId="{3A5A7ADE-1AC4-43FB-80DF-7CCCFEE6DBFF}" type="presOf" srcId="{5D6771DE-9795-4E7C-B002-D1B48E6E557A}" destId="{7B497C53-96FF-43DF-AC42-A2E611DDFE16}" srcOrd="0" destOrd="0" presId="urn:microsoft.com/office/officeart/2005/8/layout/list1"/>
    <dgm:cxn modelId="{B597EBF5-803D-4C2E-93B5-C7E996E49C57}" type="presOf" srcId="{45817109-FAD6-4C9B-A924-7075BB4623D6}" destId="{3A1EDE47-AF7E-4D4B-84AD-81EBCFA7D1A1}" srcOrd="0" destOrd="0" presId="urn:microsoft.com/office/officeart/2005/8/layout/list1"/>
    <dgm:cxn modelId="{9A7CC8CB-6981-4970-A37B-FCE0EAA19EA5}" type="presParOf" srcId="{402D0E21-94A9-425A-8993-97CEA823F6A3}" destId="{F4A63573-036C-4BF7-B0AA-9D50CCDED676}" srcOrd="0" destOrd="0" presId="urn:microsoft.com/office/officeart/2005/8/layout/list1"/>
    <dgm:cxn modelId="{52E5520F-6536-45BB-B32A-41E812058A2A}" type="presParOf" srcId="{F4A63573-036C-4BF7-B0AA-9D50CCDED676}" destId="{932D204A-0C68-4B51-AAFE-7C1D5736CC35}" srcOrd="0" destOrd="0" presId="urn:microsoft.com/office/officeart/2005/8/layout/list1"/>
    <dgm:cxn modelId="{467C497F-A99E-4592-9F86-F13D357A27CB}" type="presParOf" srcId="{F4A63573-036C-4BF7-B0AA-9D50CCDED676}" destId="{3737F5F7-3219-4EC9-943F-63086973A48E}" srcOrd="1" destOrd="0" presId="urn:microsoft.com/office/officeart/2005/8/layout/list1"/>
    <dgm:cxn modelId="{9106728D-CC8B-46BA-A7C4-06BE8DBAB73A}" type="presParOf" srcId="{402D0E21-94A9-425A-8993-97CEA823F6A3}" destId="{D576E2DE-F329-441E-9B4E-9E9960DD5819}" srcOrd="1" destOrd="0" presId="urn:microsoft.com/office/officeart/2005/8/layout/list1"/>
    <dgm:cxn modelId="{69C147F1-38C9-42F1-BC80-D26A24D96C78}" type="presParOf" srcId="{402D0E21-94A9-425A-8993-97CEA823F6A3}" destId="{4718DE4B-1915-4BBA-A848-41A4BC107B48}" srcOrd="2" destOrd="0" presId="urn:microsoft.com/office/officeart/2005/8/layout/list1"/>
    <dgm:cxn modelId="{3F48BD26-47BF-4457-A4BC-BA2D8DE82244}" type="presParOf" srcId="{402D0E21-94A9-425A-8993-97CEA823F6A3}" destId="{B32A294A-29CA-46C7-9ED6-F5E78028BF30}" srcOrd="3" destOrd="0" presId="urn:microsoft.com/office/officeart/2005/8/layout/list1"/>
    <dgm:cxn modelId="{6AAC247B-1306-42E5-AC92-0994E31B5527}" type="presParOf" srcId="{402D0E21-94A9-425A-8993-97CEA823F6A3}" destId="{5B801DC9-6172-4502-B26A-762565A6246C}" srcOrd="4" destOrd="0" presId="urn:microsoft.com/office/officeart/2005/8/layout/list1"/>
    <dgm:cxn modelId="{2AC99FCD-BF6A-4235-9D39-74672F7C0C46}" type="presParOf" srcId="{5B801DC9-6172-4502-B26A-762565A6246C}" destId="{3A1EDE47-AF7E-4D4B-84AD-81EBCFA7D1A1}" srcOrd="0" destOrd="0" presId="urn:microsoft.com/office/officeart/2005/8/layout/list1"/>
    <dgm:cxn modelId="{1E80DAE9-FBF0-4C4F-979C-837DBDAEFBFC}" type="presParOf" srcId="{5B801DC9-6172-4502-B26A-762565A6246C}" destId="{9F8DC789-D388-4387-B071-D8D6CF09286F}" srcOrd="1" destOrd="0" presId="urn:microsoft.com/office/officeart/2005/8/layout/list1"/>
    <dgm:cxn modelId="{8BED9BF6-962F-4D83-AA6D-637E3DC9C2EA}" type="presParOf" srcId="{402D0E21-94A9-425A-8993-97CEA823F6A3}" destId="{38DB14BC-4D94-4DF0-889C-71A9434A7528}" srcOrd="5" destOrd="0" presId="urn:microsoft.com/office/officeart/2005/8/layout/list1"/>
    <dgm:cxn modelId="{89CBE6D8-53A3-4C4E-B2F5-A17E58D9DC1D}" type="presParOf" srcId="{402D0E21-94A9-425A-8993-97CEA823F6A3}" destId="{20C0AD78-B4AC-4BDA-AF49-71CE528409D7}" srcOrd="6" destOrd="0" presId="urn:microsoft.com/office/officeart/2005/8/layout/list1"/>
    <dgm:cxn modelId="{E6E1CE57-DB96-4DE2-95E1-B5350C872F59}" type="presParOf" srcId="{402D0E21-94A9-425A-8993-97CEA823F6A3}" destId="{F65E5667-2CF0-4543-9265-B63EFC777CB2}" srcOrd="7" destOrd="0" presId="urn:microsoft.com/office/officeart/2005/8/layout/list1"/>
    <dgm:cxn modelId="{7C417C8D-70FC-4466-AEC6-B833B9DD25A3}" type="presParOf" srcId="{402D0E21-94A9-425A-8993-97CEA823F6A3}" destId="{F6A6B552-C79C-4C53-B649-9D51860234F1}" srcOrd="8" destOrd="0" presId="urn:microsoft.com/office/officeart/2005/8/layout/list1"/>
    <dgm:cxn modelId="{392F177D-018F-4A38-B026-DC703E956740}" type="presParOf" srcId="{F6A6B552-C79C-4C53-B649-9D51860234F1}" destId="{84CEFB31-58BD-4745-BE74-CE1F69EA24E9}" srcOrd="0" destOrd="0" presId="urn:microsoft.com/office/officeart/2005/8/layout/list1"/>
    <dgm:cxn modelId="{EB3A772A-BFEB-4F89-A781-3B2D49E554B0}" type="presParOf" srcId="{F6A6B552-C79C-4C53-B649-9D51860234F1}" destId="{0D595F20-BBE2-49D2-87B8-DEEC48C0EF05}" srcOrd="1" destOrd="0" presId="urn:microsoft.com/office/officeart/2005/8/layout/list1"/>
    <dgm:cxn modelId="{FE31D33C-1506-4874-8AEC-08652269D2A6}" type="presParOf" srcId="{402D0E21-94A9-425A-8993-97CEA823F6A3}" destId="{591ADFF7-8EF5-436C-99F7-CF0B120463EC}" srcOrd="9" destOrd="0" presId="urn:microsoft.com/office/officeart/2005/8/layout/list1"/>
    <dgm:cxn modelId="{EF04B801-72F9-4D77-8FED-3AAE1FFDE3A3}" type="presParOf" srcId="{402D0E21-94A9-425A-8993-97CEA823F6A3}" destId="{2772FE98-9B4D-4881-A749-78C6BF6E58CE}" srcOrd="10" destOrd="0" presId="urn:microsoft.com/office/officeart/2005/8/layout/list1"/>
    <dgm:cxn modelId="{0FFF2756-D3FB-47B3-B6B4-2D7F417082B4}" type="presParOf" srcId="{402D0E21-94A9-425A-8993-97CEA823F6A3}" destId="{0DC5FA2E-E9E1-4DD6-B7AD-73FB5E72E428}" srcOrd="11" destOrd="0" presId="urn:microsoft.com/office/officeart/2005/8/layout/list1"/>
    <dgm:cxn modelId="{C7B9BAC1-4833-45A1-8E98-3BECBA1D76AB}" type="presParOf" srcId="{402D0E21-94A9-425A-8993-97CEA823F6A3}" destId="{1455646A-0CC1-4CD1-884E-7F448539C5E5}" srcOrd="12" destOrd="0" presId="urn:microsoft.com/office/officeart/2005/8/layout/list1"/>
    <dgm:cxn modelId="{78B17F2C-6F2A-4DE6-9AD8-B763F0B9B55D}" type="presParOf" srcId="{1455646A-0CC1-4CD1-884E-7F448539C5E5}" destId="{B07F5301-282C-4002-9F86-BBAEC6E260C3}" srcOrd="0" destOrd="0" presId="urn:microsoft.com/office/officeart/2005/8/layout/list1"/>
    <dgm:cxn modelId="{901FF696-EA1E-499E-B987-90D28E7CD17C}" type="presParOf" srcId="{1455646A-0CC1-4CD1-884E-7F448539C5E5}" destId="{ADB15F0A-62EA-482E-815D-0ADFF73C7887}" srcOrd="1" destOrd="0" presId="urn:microsoft.com/office/officeart/2005/8/layout/list1"/>
    <dgm:cxn modelId="{B7372108-D4F6-4E15-9FB3-808D17CBA977}" type="presParOf" srcId="{402D0E21-94A9-425A-8993-97CEA823F6A3}" destId="{84EC4969-9E6E-4D5E-9453-8C8B8E55707F}" srcOrd="13" destOrd="0" presId="urn:microsoft.com/office/officeart/2005/8/layout/list1"/>
    <dgm:cxn modelId="{B51D7F81-62FC-41EB-9EA1-EBC22456ABDE}" type="presParOf" srcId="{402D0E21-94A9-425A-8993-97CEA823F6A3}" destId="{499C6921-E707-4299-9DF4-A3F7802C791E}" srcOrd="14" destOrd="0" presId="urn:microsoft.com/office/officeart/2005/8/layout/list1"/>
    <dgm:cxn modelId="{1D55C0E1-59B8-49B3-9908-58E69FC08993}" type="presParOf" srcId="{402D0E21-94A9-425A-8993-97CEA823F6A3}" destId="{689C6BCE-32BD-439D-BB4C-5ACEDAADF099}" srcOrd="15" destOrd="0" presId="urn:microsoft.com/office/officeart/2005/8/layout/list1"/>
    <dgm:cxn modelId="{18DB62C6-5B05-4B2C-8199-CE48C2E67931}" type="presParOf" srcId="{402D0E21-94A9-425A-8993-97CEA823F6A3}" destId="{1E4FFE0D-845D-45FA-8AD4-6B7B42548B13}" srcOrd="16" destOrd="0" presId="urn:microsoft.com/office/officeart/2005/8/layout/list1"/>
    <dgm:cxn modelId="{090EDC06-5955-4D62-A6CC-0389955833EA}" type="presParOf" srcId="{1E4FFE0D-845D-45FA-8AD4-6B7B42548B13}" destId="{7B497C53-96FF-43DF-AC42-A2E611DDFE16}" srcOrd="0" destOrd="0" presId="urn:microsoft.com/office/officeart/2005/8/layout/list1"/>
    <dgm:cxn modelId="{C7FA5168-C73A-415F-862D-9EE94D236AD3}" type="presParOf" srcId="{1E4FFE0D-845D-45FA-8AD4-6B7B42548B13}" destId="{FD333F4E-4AC9-40CB-8CF6-AC9D5B340ABD}" srcOrd="1" destOrd="0" presId="urn:microsoft.com/office/officeart/2005/8/layout/list1"/>
    <dgm:cxn modelId="{0F5CF229-B6E0-4368-A813-86A461708987}" type="presParOf" srcId="{402D0E21-94A9-425A-8993-97CEA823F6A3}" destId="{9A0C1203-15D7-4271-9673-6E0FBA8C3EC5}" srcOrd="17" destOrd="0" presId="urn:microsoft.com/office/officeart/2005/8/layout/list1"/>
    <dgm:cxn modelId="{2BBA6FB8-23A6-47D7-96A6-DBA7F4D1AB6C}" type="presParOf" srcId="{402D0E21-94A9-425A-8993-97CEA823F6A3}" destId="{B24FDE95-EB49-4D61-914F-5A5B5B91B72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8DE4B-1915-4BBA-A848-41A4BC107B48}">
      <dsp:nvSpPr>
        <dsp:cNvPr id="0" name=""/>
        <dsp:cNvSpPr/>
      </dsp:nvSpPr>
      <dsp:spPr>
        <a:xfrm>
          <a:off x="0" y="898922"/>
          <a:ext cx="463612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7F5F7-3219-4EC9-943F-63086973A48E}">
      <dsp:nvSpPr>
        <dsp:cNvPr id="0" name=""/>
        <dsp:cNvSpPr/>
      </dsp:nvSpPr>
      <dsp:spPr>
        <a:xfrm>
          <a:off x="231806" y="692282"/>
          <a:ext cx="3245288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64" tIns="0" rIns="12266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/>
            <a:t>Ερώτημα</a:t>
          </a:r>
          <a:endParaRPr lang="en-US" sz="1400" kern="1200"/>
        </a:p>
      </dsp:txBody>
      <dsp:txXfrm>
        <a:off x="251981" y="712457"/>
        <a:ext cx="3204938" cy="372930"/>
      </dsp:txXfrm>
    </dsp:sp>
    <dsp:sp modelId="{20C0AD78-B4AC-4BDA-AF49-71CE528409D7}">
      <dsp:nvSpPr>
        <dsp:cNvPr id="0" name=""/>
        <dsp:cNvSpPr/>
      </dsp:nvSpPr>
      <dsp:spPr>
        <a:xfrm>
          <a:off x="0" y="1533962"/>
          <a:ext cx="463612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DC789-D388-4387-B071-D8D6CF09286F}">
      <dsp:nvSpPr>
        <dsp:cNvPr id="0" name=""/>
        <dsp:cNvSpPr/>
      </dsp:nvSpPr>
      <dsp:spPr>
        <a:xfrm>
          <a:off x="231806" y="1327322"/>
          <a:ext cx="3245288" cy="41328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64" tIns="0" rIns="12266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/>
            <a:t>Υπόθεση</a:t>
          </a:r>
          <a:endParaRPr lang="en-US" sz="1400" kern="1200"/>
        </a:p>
      </dsp:txBody>
      <dsp:txXfrm>
        <a:off x="251981" y="1347497"/>
        <a:ext cx="3204938" cy="372930"/>
      </dsp:txXfrm>
    </dsp:sp>
    <dsp:sp modelId="{2772FE98-9B4D-4881-A749-78C6BF6E58CE}">
      <dsp:nvSpPr>
        <dsp:cNvPr id="0" name=""/>
        <dsp:cNvSpPr/>
      </dsp:nvSpPr>
      <dsp:spPr>
        <a:xfrm>
          <a:off x="0" y="2169003"/>
          <a:ext cx="463612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95F20-BBE2-49D2-87B8-DEEC48C0EF05}">
      <dsp:nvSpPr>
        <dsp:cNvPr id="0" name=""/>
        <dsp:cNvSpPr/>
      </dsp:nvSpPr>
      <dsp:spPr>
        <a:xfrm>
          <a:off x="231806" y="1962363"/>
          <a:ext cx="3245288" cy="41328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64" tIns="0" rIns="12266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/>
            <a:t>Πείραμα</a:t>
          </a:r>
          <a:endParaRPr lang="en-US" sz="1400" kern="1200"/>
        </a:p>
      </dsp:txBody>
      <dsp:txXfrm>
        <a:off x="251981" y="1982538"/>
        <a:ext cx="3204938" cy="372930"/>
      </dsp:txXfrm>
    </dsp:sp>
    <dsp:sp modelId="{499C6921-E707-4299-9DF4-A3F7802C791E}">
      <dsp:nvSpPr>
        <dsp:cNvPr id="0" name=""/>
        <dsp:cNvSpPr/>
      </dsp:nvSpPr>
      <dsp:spPr>
        <a:xfrm>
          <a:off x="0" y="2804043"/>
          <a:ext cx="463612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15F0A-62EA-482E-815D-0ADFF73C7887}">
      <dsp:nvSpPr>
        <dsp:cNvPr id="0" name=""/>
        <dsp:cNvSpPr/>
      </dsp:nvSpPr>
      <dsp:spPr>
        <a:xfrm>
          <a:off x="231806" y="2597402"/>
          <a:ext cx="3245288" cy="41328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64" tIns="0" rIns="12266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/>
            <a:t>Παρατηρήσεις - Αποτελέσματα </a:t>
          </a:r>
          <a:endParaRPr lang="en-US" sz="1400" kern="1200" dirty="0"/>
        </a:p>
      </dsp:txBody>
      <dsp:txXfrm>
        <a:off x="251981" y="2617577"/>
        <a:ext cx="3204938" cy="372930"/>
      </dsp:txXfrm>
    </dsp:sp>
    <dsp:sp modelId="{B24FDE95-EB49-4D61-914F-5A5B5B91B726}">
      <dsp:nvSpPr>
        <dsp:cNvPr id="0" name=""/>
        <dsp:cNvSpPr/>
      </dsp:nvSpPr>
      <dsp:spPr>
        <a:xfrm>
          <a:off x="0" y="3439083"/>
          <a:ext cx="463612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33F4E-4AC9-40CB-8CF6-AC9D5B340ABD}">
      <dsp:nvSpPr>
        <dsp:cNvPr id="0" name=""/>
        <dsp:cNvSpPr/>
      </dsp:nvSpPr>
      <dsp:spPr>
        <a:xfrm>
          <a:off x="231806" y="3232442"/>
          <a:ext cx="3245288" cy="4132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64" tIns="0" rIns="12266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/>
            <a:t>Συμπέρασμα (απάντηση στο ερώτημα)</a:t>
          </a:r>
          <a:endParaRPr lang="en-US" sz="1400" kern="1200"/>
        </a:p>
      </dsp:txBody>
      <dsp:txXfrm>
        <a:off x="251981" y="3252617"/>
        <a:ext cx="3204938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B57D-1595-42B6-A032-572101647BB2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2343-A8B2-4DDA-B67B-FC5BDD7A8E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002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B57D-1595-42B6-A032-572101647BB2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2343-A8B2-4DDA-B67B-FC5BDD7A8E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860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B57D-1595-42B6-A032-572101647BB2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2343-A8B2-4DDA-B67B-FC5BDD7A8E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480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B57D-1595-42B6-A032-572101647BB2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2343-A8B2-4DDA-B67B-FC5BDD7A8E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595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B57D-1595-42B6-A032-572101647BB2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2343-A8B2-4DDA-B67B-FC5BDD7A8E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341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B57D-1595-42B6-A032-572101647BB2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2343-A8B2-4DDA-B67B-FC5BDD7A8E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664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B57D-1595-42B6-A032-572101647BB2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2343-A8B2-4DDA-B67B-FC5BDD7A8E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509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B57D-1595-42B6-A032-572101647BB2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2343-A8B2-4DDA-B67B-FC5BDD7A8E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220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B57D-1595-42B6-A032-572101647BB2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2343-A8B2-4DDA-B67B-FC5BDD7A8E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815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B57D-1595-42B6-A032-572101647BB2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2343-A8B2-4DDA-B67B-FC5BDD7A8E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97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B57D-1595-42B6-A032-572101647BB2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2343-A8B2-4DDA-B67B-FC5BDD7A8E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412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2B57D-1595-42B6-A032-572101647BB2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72343-A8B2-4DDA-B67B-FC5BDD7A8E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523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3367/decorative-su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z-jb7DjOmkS2fbqA5mVJGlX4NlqRAq1PrSCS3aKQT8dUOEpNM1g0SzRPSTdZVFdLMElZWFNVTkhGTC4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EAE061-4AFE-4B3A-8FA1-FC5953E7E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0398FB-7D27-4C59-A68B-663AE7A37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0375" y="1087403"/>
            <a:ext cx="6143625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0140" y="2744662"/>
            <a:ext cx="4942280" cy="2387600"/>
          </a:xfrm>
        </p:spPr>
        <p:txBody>
          <a:bodyPr>
            <a:normAutofit/>
          </a:bodyPr>
          <a:lstStyle/>
          <a:p>
            <a:pPr algn="r"/>
            <a:r>
              <a:rPr lang="el-GR" dirty="0"/>
              <a:t>Ενότητα Ζωντανοί Οργανισμοί - Φυτά</a:t>
            </a:r>
            <a:endParaRPr lang="el-GR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5D316F1-C392-47FA-A9CC-5F62E9C13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0140" y="5224338"/>
            <a:ext cx="4942280" cy="995328"/>
          </a:xfrm>
        </p:spPr>
        <p:txBody>
          <a:bodyPr>
            <a:normAutofit/>
          </a:bodyPr>
          <a:lstStyle/>
          <a:p>
            <a:pPr marL="514350" indent="-514350" algn="r">
              <a:lnSpc>
                <a:spcPct val="90000"/>
              </a:lnSpc>
              <a:buAutoNum type="arabicPeriod"/>
            </a:pPr>
            <a:r>
              <a:rPr lang="el-GR" sz="2700"/>
              <a:t>Διαπνοή</a:t>
            </a:r>
          </a:p>
          <a:p>
            <a:pPr marL="514350" indent="-514350" algn="r">
              <a:lnSpc>
                <a:spcPct val="90000"/>
              </a:lnSpc>
              <a:buAutoNum type="arabicPeriod"/>
            </a:pPr>
            <a:r>
              <a:rPr lang="el-GR" sz="2700"/>
              <a:t>Προσαρμογή των φυτών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680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783" y="514898"/>
            <a:ext cx="1795013" cy="23284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9261" y="1"/>
            <a:ext cx="1709806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DEE8134-8942-423C-9EAA-0110FCA11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4333" y="4713856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D0FDAED-9176-41A2-9F02-325859872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341" y="260648"/>
            <a:ext cx="8496944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Κάποια παιδιά αποφάσισαν να διερευνήσουν το </a:t>
            </a: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ερώτημα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kumimoji="0" lang="el-GR" altLang="el-G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Η θερμοκρασία του περιβάλλοντος επηρεάζει τον βαθμό διαπνοής των φυτών;</a:t>
            </a:r>
            <a:r>
              <a:rPr kumimoji="0" lang="el-GR" altLang="el-G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Θα χρησιμοποιήσουν την παρακάτω πειραματική διάταξη. </a:t>
            </a:r>
            <a:endParaRPr kumimoji="0" lang="el-GR" altLang="el-G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75" descr="How will you experimentally prove that leaves actually transpire ...">
            <a:extLst>
              <a:ext uri="{FF2B5EF4-FFF2-40B4-BE49-F238E27FC236}">
                <a16:creationId xmlns:a16="http://schemas.microsoft.com/office/drawing/2014/main" id="{16244C2E-A34E-4F36-A182-9B572CFEA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5" t="10603"/>
          <a:stretch>
            <a:fillRect/>
          </a:stretch>
        </p:blipFill>
        <p:spPr bwMode="auto">
          <a:xfrm>
            <a:off x="4572000" y="3128268"/>
            <a:ext cx="3586304" cy="282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BF47D33-3DD0-4717-93B3-846380644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29" y="16944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7" name="Picture 75" descr="How will you experimentally prove that leaves actually transpire ...">
            <a:extLst>
              <a:ext uri="{FF2B5EF4-FFF2-40B4-BE49-F238E27FC236}">
                <a16:creationId xmlns:a16="http://schemas.microsoft.com/office/drawing/2014/main" id="{368DE359-3C0C-43F5-BE63-7A84878CC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5" t="10603"/>
          <a:stretch>
            <a:fillRect/>
          </a:stretch>
        </p:blipFill>
        <p:spPr bwMode="auto">
          <a:xfrm>
            <a:off x="893798" y="3128268"/>
            <a:ext cx="3586304" cy="282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light, lit&#10;&#10;Description automatically generated">
            <a:extLst>
              <a:ext uri="{FF2B5EF4-FFF2-40B4-BE49-F238E27FC236}">
                <a16:creationId xmlns:a16="http://schemas.microsoft.com/office/drawing/2014/main" id="{973D8206-B3FD-40E6-A08C-C2E193ACC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8105" y="2340172"/>
            <a:ext cx="1101760" cy="110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24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544" y="847600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08A1F-9D39-490A-9EB3-122266D1D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8" y="1233241"/>
            <a:ext cx="2430380" cy="4064628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Υπόθεση:</a:t>
            </a:r>
          </a:p>
        </p:txBody>
      </p:sp>
      <p:sp>
        <p:nvSpPr>
          <p:cNvPr id="51" name="Freeform: Shape 24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: Shape 26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28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7C04BCE-8310-4A89-B6F7-FCE39EFF1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820880"/>
            <a:ext cx="394334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l-GR" sz="3000"/>
              <a:t>Για παράδειγμα:</a:t>
            </a:r>
          </a:p>
          <a:p>
            <a:r>
              <a:rPr lang="el-GR" sz="3000"/>
              <a:t>Όσο πιο ψηλή / χαμηλη είναι η θερμοκρασία, τόσο μεγαλύτερη/μικρότερη είναι η διαπνοή του φυτού (βλέπουμε περισσότερο ή λιγότερο νερό στο σακούλι).</a:t>
            </a:r>
          </a:p>
        </p:txBody>
      </p:sp>
      <p:sp>
        <p:nvSpPr>
          <p:cNvPr id="55" name="Freeform: Shape 30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32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53792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34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46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72E1CA-6E29-4EDE-82B1-96F6DCB770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80239"/>
              </p:ext>
            </p:extLst>
          </p:nvPr>
        </p:nvGraphicFramePr>
        <p:xfrm>
          <a:off x="457200" y="1105463"/>
          <a:ext cx="8229600" cy="4647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3429">
                  <a:extLst>
                    <a:ext uri="{9D8B030D-6E8A-4147-A177-3AD203B41FA5}">
                      <a16:colId xmlns:a16="http://schemas.microsoft.com/office/drawing/2014/main" val="4146072894"/>
                    </a:ext>
                  </a:extLst>
                </a:gridCol>
                <a:gridCol w="2874369">
                  <a:extLst>
                    <a:ext uri="{9D8B030D-6E8A-4147-A177-3AD203B41FA5}">
                      <a16:colId xmlns:a16="http://schemas.microsoft.com/office/drawing/2014/main" val="3961173715"/>
                    </a:ext>
                  </a:extLst>
                </a:gridCol>
                <a:gridCol w="2751802">
                  <a:extLst>
                    <a:ext uri="{9D8B030D-6E8A-4147-A177-3AD203B41FA5}">
                      <a16:colId xmlns:a16="http://schemas.microsoft.com/office/drawing/2014/main" val="509185711"/>
                    </a:ext>
                  </a:extLst>
                </a:gridCol>
              </a:tblGrid>
              <a:tr h="8170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Παράγοντας που αλλάζουμε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Παράγοντες που κρατούμε σταθερούς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Παράγοντας που μετρούμε/παρατηρούμε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5137538"/>
                  </a:ext>
                </a:extLst>
              </a:tr>
              <a:tr h="22793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l-G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600" i="1" dirty="0"/>
                        <a:t>θερμοκρασία περιβάλλοντος</a:t>
                      </a:r>
                      <a:r>
                        <a:rPr lang="el-G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(βάζουμε το ένα φυτό στον ήλιο και το άλλο σε σκιερό μέρος)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indent="-1714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r>
                        <a:rPr lang="el-GR" sz="1600" i="1" dirty="0"/>
                        <a:t>είδος φυτού</a:t>
                      </a:r>
                    </a:p>
                    <a:p>
                      <a:pPr marL="48768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600" i="1" dirty="0"/>
                        <a:t>μέγεθος και είδος γλάστρας</a:t>
                      </a:r>
                    </a:p>
                    <a:p>
                      <a:pPr marL="48768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600" i="1" dirty="0"/>
                        <a:t>είδος και ποσότητα χώματος</a:t>
                      </a:r>
                    </a:p>
                    <a:p>
                      <a:pPr marL="48768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600" i="1" dirty="0"/>
                        <a:t>συχνότητα και ποσότητα ποτίσματος</a:t>
                      </a:r>
                    </a:p>
                    <a:p>
                      <a:pPr marL="48768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600" i="1" dirty="0"/>
                        <a:t>είδος σακουλιού </a:t>
                      </a:r>
                    </a:p>
                    <a:p>
                      <a:pPr marL="48768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600" i="1" dirty="0"/>
                        <a:t>αριθμός και μέγεθος φύλλων σε κάθε σακούλι </a:t>
                      </a:r>
                    </a:p>
                    <a:p>
                      <a:pPr marL="48768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600" i="1" dirty="0"/>
                        <a:t>χρόνος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Βαθμός διαπνοής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(Ποσότητα νερού μέσα σε κάθε σακουλάκι)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2879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165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554E4-3F22-4D86-9CD2-044C80534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479743"/>
            <a:ext cx="8229600" cy="1145540"/>
          </a:xfrm>
        </p:spPr>
        <p:txBody>
          <a:bodyPr/>
          <a:lstStyle/>
          <a:p>
            <a:pPr marL="0" indent="0" algn="just">
              <a:buNone/>
            </a:pPr>
            <a:r>
              <a:rPr lang="el-GR" sz="2000" dirty="0"/>
              <a:t>Ο Πέτρος και η Ιωάννα έκαναν την υπόθεση </a:t>
            </a:r>
            <a:r>
              <a:rPr lang="el-GR" sz="2000" b="1" dirty="0"/>
              <a:t>«Αν υπάρχει άμμος στο χώμα, ο βασιλικός αναπτύσσεται περισσότερο».</a:t>
            </a:r>
            <a:r>
              <a:rPr lang="el-GR" sz="2000" dirty="0"/>
              <a:t> Για να διερευνήσουν την υπόθεσή τους, φύτεψαν ένα βασιλικό την πιο κάτω γλάστρα: </a:t>
            </a:r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  <a:p>
            <a:endParaRPr lang="el-GR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C767FFC-FC4F-4A91-8373-6D21CCE3B4A3}"/>
              </a:ext>
            </a:extLst>
          </p:cNvPr>
          <p:cNvGrpSpPr>
            <a:grpSpLocks/>
          </p:cNvGrpSpPr>
          <p:nvPr/>
        </p:nvGrpSpPr>
        <p:grpSpPr bwMode="auto">
          <a:xfrm>
            <a:off x="3275856" y="1772816"/>
            <a:ext cx="2259310" cy="1968107"/>
            <a:chOff x="3975" y="7851"/>
            <a:chExt cx="2580" cy="200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AD85A42D-5776-434E-BCAC-1ABF0F36E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82" t="18047" r="35489" b="64513"/>
            <a:stretch>
              <a:fillRect/>
            </a:stretch>
          </p:blipFill>
          <p:spPr bwMode="auto">
            <a:xfrm>
              <a:off x="4305" y="7851"/>
              <a:ext cx="2040" cy="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9D8EA28-DFD1-47B4-BCF7-AF687F4FC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9538"/>
              <a:ext cx="1755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άμμος, χώμα και νερό</a:t>
              </a:r>
              <a:endParaRPr lang="el-G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2917DAB-00FB-4E64-B0DB-109338800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" y="8038"/>
              <a:ext cx="1275" cy="3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ηλιακό φως</a:t>
              </a:r>
              <a:endParaRPr lang="el-G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2" name="Rectangle 91">
            <a:extLst>
              <a:ext uri="{FF2B5EF4-FFF2-40B4-BE49-F238E27FC236}">
                <a16:creationId xmlns:a16="http://schemas.microsoft.com/office/drawing/2014/main" id="{194FBCF8-DE9B-4AFE-B731-D73A12C0D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3724870"/>
            <a:ext cx="75110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Ποια από τις πιο κάτω γλάστρες πρέπει να είναι η δεύτερη στο πείραμά τους;</a:t>
            </a:r>
            <a:endParaRPr kumimoji="0" lang="el-GR" altLang="el-G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63996A8-6F96-49AA-8ED2-81A41BBB2481}"/>
              </a:ext>
            </a:extLst>
          </p:cNvPr>
          <p:cNvSpPr/>
          <p:nvPr/>
        </p:nvSpPr>
        <p:spPr>
          <a:xfrm>
            <a:off x="-2409825" y="3947795"/>
            <a:ext cx="18097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74" name="Rectangle 92">
            <a:extLst>
              <a:ext uri="{FF2B5EF4-FFF2-40B4-BE49-F238E27FC236}">
                <a16:creationId xmlns:a16="http://schemas.microsoft.com/office/drawing/2014/main" id="{6FAE1D23-E0DF-4496-9FAA-EDAAE09FD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F92B366-8155-4B6D-93C8-DD4413F03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454" y="4108267"/>
            <a:ext cx="6825091" cy="263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10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554E4-3F22-4D86-9CD2-044C80534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38" y="282839"/>
            <a:ext cx="8229600" cy="1145540"/>
          </a:xfrm>
        </p:spPr>
        <p:txBody>
          <a:bodyPr/>
          <a:lstStyle/>
          <a:p>
            <a:pPr marL="0" indent="0" algn="just">
              <a:buNone/>
            </a:pPr>
            <a:r>
              <a:rPr lang="el-GR" sz="2000" dirty="0"/>
              <a:t>Ο Πέτρος και η Ιωάννα έκαναν την υπόθεση </a:t>
            </a:r>
            <a:r>
              <a:rPr lang="el-GR" sz="2000" b="1" dirty="0"/>
              <a:t>«Αν υπάρχει άμμος στο χώμα, ο βασιλικός αναπτύσσεται περισσότερο».</a:t>
            </a:r>
            <a:r>
              <a:rPr lang="el-GR" sz="2000" dirty="0"/>
              <a:t> Για να διερευνήσουν την υπόθεσή τους, φύτεψαν ένα βασιλικό την πιο κάτω γλάστρα: </a:t>
            </a:r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  <a:p>
            <a:endParaRPr lang="el-GR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C767FFC-FC4F-4A91-8373-6D21CCE3B4A3}"/>
              </a:ext>
            </a:extLst>
          </p:cNvPr>
          <p:cNvGrpSpPr>
            <a:grpSpLocks/>
          </p:cNvGrpSpPr>
          <p:nvPr/>
        </p:nvGrpSpPr>
        <p:grpSpPr bwMode="auto">
          <a:xfrm>
            <a:off x="3275856" y="1772816"/>
            <a:ext cx="2259310" cy="1968107"/>
            <a:chOff x="3975" y="7851"/>
            <a:chExt cx="2580" cy="200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AD85A42D-5776-434E-BCAC-1ABF0F36E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82" t="18047" r="35489" b="64513"/>
            <a:stretch>
              <a:fillRect/>
            </a:stretch>
          </p:blipFill>
          <p:spPr bwMode="auto">
            <a:xfrm>
              <a:off x="4305" y="7851"/>
              <a:ext cx="2040" cy="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9D8EA28-DFD1-47B4-BCF7-AF687F4FC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9538"/>
              <a:ext cx="1755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άμμος, χώμα και νερό</a:t>
              </a:r>
              <a:endParaRPr lang="el-G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2917DAB-00FB-4E64-B0DB-109338800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" y="8038"/>
              <a:ext cx="1275" cy="3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ηλιακό φως</a:t>
              </a:r>
              <a:endParaRPr lang="el-G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2" name="Rectangle 91">
            <a:extLst>
              <a:ext uri="{FF2B5EF4-FFF2-40B4-BE49-F238E27FC236}">
                <a16:creationId xmlns:a16="http://schemas.microsoft.com/office/drawing/2014/main" id="{194FBCF8-DE9B-4AFE-B731-D73A12C0D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3724870"/>
            <a:ext cx="75110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Ποια από τις πιο κάτω γλάστρες πρέπει να είναι η δεύτερη στο πείραμά τους;</a:t>
            </a:r>
            <a:endParaRPr kumimoji="0" lang="el-GR" altLang="el-G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63996A8-6F96-49AA-8ED2-81A41BBB2481}"/>
              </a:ext>
            </a:extLst>
          </p:cNvPr>
          <p:cNvSpPr/>
          <p:nvPr/>
        </p:nvSpPr>
        <p:spPr>
          <a:xfrm>
            <a:off x="-2409825" y="3947795"/>
            <a:ext cx="18097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74" name="Rectangle 92">
            <a:extLst>
              <a:ext uri="{FF2B5EF4-FFF2-40B4-BE49-F238E27FC236}">
                <a16:creationId xmlns:a16="http://schemas.microsoft.com/office/drawing/2014/main" id="{6FAE1D23-E0DF-4496-9FAA-EDAAE09FD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F92B366-8155-4B6D-93C8-DD4413F03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454" y="4108267"/>
            <a:ext cx="6825091" cy="26302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6A70F03-12D6-4E09-804F-AD0BC9D3887A}"/>
              </a:ext>
            </a:extLst>
          </p:cNvPr>
          <p:cNvSpPr/>
          <p:nvPr/>
        </p:nvSpPr>
        <p:spPr>
          <a:xfrm>
            <a:off x="6660232" y="4221088"/>
            <a:ext cx="576064" cy="5040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Callout: Double Bent Line 3">
            <a:extLst>
              <a:ext uri="{FF2B5EF4-FFF2-40B4-BE49-F238E27FC236}">
                <a16:creationId xmlns:a16="http://schemas.microsoft.com/office/drawing/2014/main" id="{7AF3A615-0EAC-4B5A-9E8D-8C5D9FA1AC88}"/>
              </a:ext>
            </a:extLst>
          </p:cNvPr>
          <p:cNvSpPr/>
          <p:nvPr/>
        </p:nvSpPr>
        <p:spPr>
          <a:xfrm>
            <a:off x="5640251" y="1340769"/>
            <a:ext cx="3324237" cy="2400154"/>
          </a:xfrm>
          <a:prstGeom prst="borderCallout3">
            <a:avLst>
              <a:gd name="adj1" fmla="val 26370"/>
              <a:gd name="adj2" fmla="val -1139"/>
              <a:gd name="adj3" fmla="val 82836"/>
              <a:gd name="adj4" fmla="val -5099"/>
              <a:gd name="adj5" fmla="val 89128"/>
              <a:gd name="adj6" fmla="val -3206"/>
              <a:gd name="adj7" fmla="val 130902"/>
              <a:gd name="adj8" fmla="val 2954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Για να είναι το πείραμά τους ΔΙΚΑΙΟ πρέπει να αλλάξουν μόνο την «άμμο» με το «χώμα». Πρέπει να διατηρήσουν όλους τους άλλους παράγοντες σταθερούς (θερμοκρασία, γλάστρα, νερό, είδος φυτού </a:t>
            </a:r>
            <a:r>
              <a:rPr lang="el-GR" dirty="0" err="1"/>
              <a:t>κλπ</a:t>
            </a:r>
            <a:r>
              <a:rPr lang="el-G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0361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B5627-4249-49FD-B5D1-89F2F5221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6551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l-GR" sz="4000" dirty="0"/>
          </a:p>
          <a:p>
            <a:pPr marL="0" indent="0">
              <a:buNone/>
            </a:pPr>
            <a:r>
              <a:rPr lang="el-GR" i="1" dirty="0">
                <a:solidFill>
                  <a:schemeClr val="tx2">
                    <a:lumMod val="75000"/>
                  </a:schemeClr>
                </a:solidFill>
              </a:rPr>
              <a:t>Τα φυτά </a:t>
            </a:r>
            <a:r>
              <a:rPr lang="el-GR" b="1" i="1" dirty="0">
                <a:solidFill>
                  <a:schemeClr val="tx2">
                    <a:lumMod val="75000"/>
                  </a:schemeClr>
                </a:solidFill>
              </a:rPr>
              <a:t>προσαρμόζονται</a:t>
            </a:r>
            <a:r>
              <a:rPr lang="el-GR" i="1" dirty="0">
                <a:solidFill>
                  <a:schemeClr val="tx2">
                    <a:lumMod val="75000"/>
                  </a:schemeClr>
                </a:solidFill>
              </a:rPr>
              <a:t> στο περιβάλλον στο οποίο ζουν, δηλαδή αποκτούν συγκεκριμένα </a:t>
            </a:r>
            <a:r>
              <a:rPr lang="el-GR" b="1" i="1" dirty="0">
                <a:solidFill>
                  <a:schemeClr val="tx2">
                    <a:lumMod val="75000"/>
                  </a:schemeClr>
                </a:solidFill>
              </a:rPr>
              <a:t>χαρακτηριστικά,</a:t>
            </a:r>
            <a:r>
              <a:rPr lang="el-GR" i="1" dirty="0">
                <a:solidFill>
                  <a:schemeClr val="tx2">
                    <a:lumMod val="75000"/>
                  </a:schemeClr>
                </a:solidFill>
              </a:rPr>
              <a:t> για να μπορέσουν να επιβιώσουν στις συγκεκριμένες συνθήκες.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l-GR" i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l-GR" i="1" dirty="0">
                <a:highlight>
                  <a:srgbClr val="FFFF00"/>
                </a:highlight>
              </a:rPr>
              <a:t>Στην </a:t>
            </a:r>
            <a:r>
              <a:rPr lang="el-GR" b="1" i="1" dirty="0">
                <a:highlight>
                  <a:srgbClr val="FFFF00"/>
                </a:highlight>
              </a:rPr>
              <a:t>Κύπρο</a:t>
            </a:r>
            <a:r>
              <a:rPr lang="el-GR" i="1" dirty="0">
                <a:highlight>
                  <a:srgbClr val="FFFF00"/>
                </a:highlight>
              </a:rPr>
              <a:t> τα φυτά έχουν να αντιμετωπίσουν </a:t>
            </a:r>
            <a:r>
              <a:rPr lang="el-GR" b="1" i="1" dirty="0">
                <a:highlight>
                  <a:srgbClr val="FFFF00"/>
                </a:highlight>
              </a:rPr>
              <a:t>ξηρασία</a:t>
            </a:r>
            <a:r>
              <a:rPr lang="el-GR" i="1" dirty="0">
                <a:highlight>
                  <a:srgbClr val="FFFF00"/>
                </a:highlight>
              </a:rPr>
              <a:t> και </a:t>
            </a:r>
            <a:r>
              <a:rPr lang="el-GR" b="1" i="1" dirty="0">
                <a:highlight>
                  <a:srgbClr val="FFFF00"/>
                </a:highlight>
              </a:rPr>
              <a:t>ψηλές θερμοκρασίες</a:t>
            </a:r>
            <a:r>
              <a:rPr lang="el-GR" i="1" dirty="0">
                <a:highlight>
                  <a:srgbClr val="FFFF00"/>
                </a:highlight>
              </a:rPr>
              <a:t>. Πιο κάτω φαίνονται κάποιοι </a:t>
            </a:r>
            <a:r>
              <a:rPr lang="el-GR" b="1" i="1" dirty="0">
                <a:highlight>
                  <a:srgbClr val="FFFF00"/>
                </a:highlight>
              </a:rPr>
              <a:t>μηχανισμοί προσαρμογής </a:t>
            </a:r>
            <a:r>
              <a:rPr lang="el-GR" i="1" dirty="0">
                <a:highlight>
                  <a:srgbClr val="FFFF00"/>
                </a:highlight>
              </a:rPr>
              <a:t>στις συνθήκες αυτές:</a:t>
            </a:r>
            <a:endParaRPr lang="el-GR" dirty="0">
              <a:highlight>
                <a:srgbClr val="FFFF00"/>
              </a:highlight>
            </a:endParaRPr>
          </a:p>
          <a:p>
            <a:pPr marL="0" indent="0" algn="ctr">
              <a:buNone/>
            </a:pPr>
            <a:endParaRPr lang="el-GR" dirty="0"/>
          </a:p>
          <a:p>
            <a:pPr lvl="0"/>
            <a:r>
              <a:rPr lang="el-GR" b="1" i="1" dirty="0" err="1"/>
              <a:t>Ξέβαθες</a:t>
            </a:r>
            <a:r>
              <a:rPr lang="el-GR" b="1" i="1" dirty="0"/>
              <a:t> πυκνές ρίζες</a:t>
            </a:r>
            <a:r>
              <a:rPr lang="el-GR" i="1" dirty="0"/>
              <a:t> που εξασφαλίζουν νερό από τη βροχή.</a:t>
            </a:r>
            <a:endParaRPr lang="el-GR" dirty="0"/>
          </a:p>
          <a:p>
            <a:pPr lvl="0"/>
            <a:r>
              <a:rPr lang="el-GR" b="1" i="1" dirty="0"/>
              <a:t>Μικρά φύλλα</a:t>
            </a:r>
            <a:r>
              <a:rPr lang="el-GR" i="1" dirty="0"/>
              <a:t> ή φύλλα που μοιάζουν με </a:t>
            </a:r>
            <a:r>
              <a:rPr lang="el-GR" b="1" i="1" dirty="0"/>
              <a:t>αγκάθια</a:t>
            </a:r>
            <a:r>
              <a:rPr lang="el-GR" i="1" dirty="0"/>
              <a:t>, για να μειώνουν τη διαπνοή.</a:t>
            </a:r>
            <a:endParaRPr lang="el-GR" dirty="0"/>
          </a:p>
          <a:p>
            <a:pPr lvl="0"/>
            <a:r>
              <a:rPr lang="el-GR" b="1" i="1" dirty="0"/>
              <a:t>Σαρκώδη φύλλα ή σαρκώδης βλαστός</a:t>
            </a:r>
            <a:r>
              <a:rPr lang="el-GR" i="1" dirty="0"/>
              <a:t> που αποθηκεύουν νερό για χρήση, όταν θα υπάρχει έλλειψη.</a:t>
            </a:r>
            <a:endParaRPr lang="el-GR" dirty="0"/>
          </a:p>
          <a:p>
            <a:pPr lvl="0"/>
            <a:r>
              <a:rPr lang="el-GR" b="1" i="1" dirty="0"/>
              <a:t>Σφαιρικό σχήμα</a:t>
            </a:r>
            <a:r>
              <a:rPr lang="el-GR" i="1" dirty="0"/>
              <a:t>, για να διατηρείται χαμηλότερη θερμοκρασία στο εσωτερικό του φυτού.</a:t>
            </a:r>
            <a:endParaRPr lang="el-GR" dirty="0"/>
          </a:p>
          <a:p>
            <a:pPr lvl="0"/>
            <a:r>
              <a:rPr lang="el-GR" b="1" i="1" dirty="0"/>
              <a:t>Ασημένια φύλλα</a:t>
            </a:r>
            <a:r>
              <a:rPr lang="el-GR" i="1" dirty="0"/>
              <a:t>, για να ανακλούν την ηλιακή ακτινοβολία και να διατηρούν χαμηλότερη τη θερμοκρασία του φυτού.</a:t>
            </a:r>
            <a:endParaRPr lang="el-GR" dirty="0"/>
          </a:p>
          <a:p>
            <a:endParaRPr lang="el-G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E18C47-07E1-4AFC-843C-13AF52242A64}"/>
              </a:ext>
            </a:extLst>
          </p:cNvPr>
          <p:cNvSpPr/>
          <p:nvPr/>
        </p:nvSpPr>
        <p:spPr>
          <a:xfrm>
            <a:off x="1751233" y="402584"/>
            <a:ext cx="4831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200" b="1" dirty="0"/>
              <a:t>2. Προσαρμογή των φυτών</a:t>
            </a:r>
          </a:p>
        </p:txBody>
      </p:sp>
    </p:spTree>
    <p:extLst>
      <p:ext uri="{BB962C8B-B14F-4D97-AF65-F5344CB8AC3E}">
        <p14:creationId xmlns:p14="http://schemas.microsoft.com/office/powerpoint/2010/main" val="4292716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B112A-0D44-4E5C-A27C-EBC02872D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dirty="0"/>
              <a:t>Πατώντας στον πιο κάτω </a:t>
            </a:r>
            <a:r>
              <a:rPr lang="el-GR" sz="3600" dirty="0">
                <a:solidFill>
                  <a:srgbClr val="0070C0"/>
                </a:solidFill>
              </a:rPr>
              <a:t>σύνδεσμο</a:t>
            </a:r>
            <a:r>
              <a:rPr lang="el-GR" sz="3600" dirty="0"/>
              <a:t> μπορείτε να απαντήσετε σε μερικές </a:t>
            </a:r>
            <a:r>
              <a:rPr lang="el-GR" sz="3600" dirty="0">
                <a:solidFill>
                  <a:srgbClr val="0070C0"/>
                </a:solidFill>
              </a:rPr>
              <a:t>ερωτήσεις</a:t>
            </a:r>
            <a:r>
              <a:rPr lang="el-GR" sz="3600" dirty="0"/>
              <a:t> </a:t>
            </a:r>
            <a:r>
              <a:rPr lang="el-GR" sz="3600" u="sng" dirty="0"/>
              <a:t>διαδικτυακά</a:t>
            </a:r>
            <a:r>
              <a:rPr lang="el-GR" sz="3600" dirty="0"/>
              <a:t> για να ελέγξετε τις γνώσεις σας σχετικά με </a:t>
            </a:r>
            <a:r>
              <a:rPr lang="el-GR" sz="3600" i="1" dirty="0">
                <a:highlight>
                  <a:srgbClr val="FFFF00"/>
                </a:highlight>
              </a:rPr>
              <a:t>την προσαρμογή των φυτών</a:t>
            </a:r>
            <a:r>
              <a:rPr lang="el-GR" sz="3600" dirty="0"/>
              <a:t> στο περιβάλλον!</a:t>
            </a:r>
            <a:br>
              <a:rPr lang="el-GR" sz="3600" dirty="0"/>
            </a:br>
            <a:br>
              <a:rPr lang="el-GR" sz="3600" dirty="0"/>
            </a:br>
            <a:br>
              <a:rPr lang="el-GR" sz="3600" dirty="0"/>
            </a:br>
            <a:r>
              <a:rPr lang="en-US" sz="2400" dirty="0">
                <a:hlinkClick r:id="rId2"/>
              </a:rPr>
              <a:t>https://forms.office.com/Pages/ResponsePage.aspx?id=z-jb7DjOmkS2fbqA5mVJGlX4NlqRAq1PrSCS3aKQT8dUOEpNM1g0SzRPSTdZVFdLMElZWFNVTkhGTC4u</a:t>
            </a:r>
            <a:br>
              <a:rPr lang="el-GR" sz="2400" dirty="0"/>
            </a:b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826893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81F4280-CD11-440A-949F-50BBC169E836}"/>
              </a:ext>
            </a:extLst>
          </p:cNvPr>
          <p:cNvGrpSpPr/>
          <p:nvPr/>
        </p:nvGrpSpPr>
        <p:grpSpPr>
          <a:xfrm>
            <a:off x="2214559" y="1172029"/>
            <a:ext cx="4630062" cy="4513942"/>
            <a:chOff x="519796" y="0"/>
            <a:chExt cx="3996959" cy="4086225"/>
          </a:xfrm>
        </p:grpSpPr>
        <p:pic>
          <p:nvPicPr>
            <p:cNvPr id="5" name="Picture 4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1EB4F183-7803-4A1D-945F-6FDD1C69A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43" t="11916" r="14594" b="37149"/>
            <a:stretch/>
          </p:blipFill>
          <p:spPr bwMode="auto">
            <a:xfrm>
              <a:off x="519796" y="0"/>
              <a:ext cx="3996959" cy="4086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72824E-962B-41D0-BF42-D098B1E92D32}"/>
                </a:ext>
              </a:extLst>
            </p:cNvPr>
            <p:cNvSpPr/>
            <p:nvPr/>
          </p:nvSpPr>
          <p:spPr>
            <a:xfrm>
              <a:off x="857250" y="742950"/>
              <a:ext cx="1152525" cy="200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l-G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1ADD634-7D2D-4F4F-AFD6-38B89EB90667}"/>
                </a:ext>
              </a:extLst>
            </p:cNvPr>
            <p:cNvSpPr/>
            <p:nvPr/>
          </p:nvSpPr>
          <p:spPr>
            <a:xfrm>
              <a:off x="1171575" y="3028950"/>
              <a:ext cx="1152525" cy="200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l-G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E1DB78-E7AB-4830-97F8-1DBA67193BDB}"/>
                </a:ext>
              </a:extLst>
            </p:cNvPr>
            <p:cNvSpPr/>
            <p:nvPr/>
          </p:nvSpPr>
          <p:spPr>
            <a:xfrm>
              <a:off x="1390650" y="2295525"/>
              <a:ext cx="1152525" cy="200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l-G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1DBA3C9-2155-4EEA-A41D-B5200CFEC2B2}"/>
                </a:ext>
              </a:extLst>
            </p:cNvPr>
            <p:cNvSpPr/>
            <p:nvPr/>
          </p:nvSpPr>
          <p:spPr>
            <a:xfrm>
              <a:off x="914400" y="1647825"/>
              <a:ext cx="1152525" cy="200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l-GR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5C55E7-DE6A-42A0-8F43-59113BF8F59E}"/>
              </a:ext>
            </a:extLst>
          </p:cNvPr>
          <p:cNvSpPr txBox="1"/>
          <p:nvPr/>
        </p:nvSpPr>
        <p:spPr>
          <a:xfrm>
            <a:off x="2895040" y="5304205"/>
            <a:ext cx="3269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/>
              <a:t>Οι ρίζες απορροφούν </a:t>
            </a:r>
          </a:p>
          <a:p>
            <a:r>
              <a:rPr lang="el-GR" dirty="0"/>
              <a:t>το μεγαλύτερο μέρος του νερού.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5F8877-5457-4FB0-A453-000D7D42BF5F}"/>
              </a:ext>
            </a:extLst>
          </p:cNvPr>
          <p:cNvSpPr txBox="1"/>
          <p:nvPr/>
        </p:nvSpPr>
        <p:spPr>
          <a:xfrm>
            <a:off x="2964325" y="505353"/>
            <a:ext cx="3006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/>
              <a:t>Τα φύλλα αποβάλλουν το </a:t>
            </a:r>
          </a:p>
          <a:p>
            <a:pPr algn="ctr"/>
            <a:r>
              <a:rPr lang="el-GR" dirty="0"/>
              <a:t>μεγαλύτερο μέρος του νερού.</a:t>
            </a:r>
          </a:p>
        </p:txBody>
      </p:sp>
    </p:spTree>
    <p:extLst>
      <p:ext uri="{BB962C8B-B14F-4D97-AF65-F5344CB8AC3E}">
        <p14:creationId xmlns:p14="http://schemas.microsoft.com/office/powerpoint/2010/main" val="310072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el-GR" dirty="0"/>
              <a:t>1. Διαπνοή</a:t>
            </a:r>
            <a:br>
              <a:rPr lang="el-GR" dirty="0"/>
            </a:br>
            <a:r>
              <a:rPr lang="el-GR" sz="2200" i="1" dirty="0">
                <a:solidFill>
                  <a:srgbClr val="0070C0"/>
                </a:solidFill>
              </a:rPr>
              <a:t>Η </a:t>
            </a:r>
            <a:r>
              <a:rPr lang="el-GR" sz="2200" b="1" i="1" dirty="0">
                <a:solidFill>
                  <a:srgbClr val="0070C0"/>
                </a:solidFill>
              </a:rPr>
              <a:t>διαπνοή</a:t>
            </a:r>
            <a:r>
              <a:rPr lang="el-GR" sz="2200" i="1" dirty="0">
                <a:solidFill>
                  <a:srgbClr val="0070C0"/>
                </a:solidFill>
              </a:rPr>
              <a:t> είναι μια από τις βασικές λειτουργίες των φυτών. Κατά τη διαπνοή, τα φυτά αποβάλλουν νερό υπό μορφή υδρατμών, κυρίως από τα φύλλα τους. </a:t>
            </a:r>
            <a:br>
              <a:rPr lang="el-GR" dirty="0"/>
            </a:br>
            <a:r>
              <a:rPr lang="el-GR" sz="3600" dirty="0"/>
              <a:t>Η πορεία του νερού μέσα και έξω από το φυτό.</a:t>
            </a:r>
          </a:p>
        </p:txBody>
      </p:sp>
      <p:pic>
        <p:nvPicPr>
          <p:cNvPr id="1026" name="Picture 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93820"/>
            <a:ext cx="4235745" cy="380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623CAA-D6A8-46B5-85FB-F1FE6681FD56}"/>
              </a:ext>
            </a:extLst>
          </p:cNvPr>
          <p:cNvSpPr/>
          <p:nvPr/>
        </p:nvSpPr>
        <p:spPr>
          <a:xfrm>
            <a:off x="5277466" y="3021061"/>
            <a:ext cx="3816424" cy="2950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i="1" dirty="0">
                <a:latin typeface="Arial" panose="020B0604020202020204" pitchFamily="34" charset="0"/>
                <a:ea typeface="Times New Roman" panose="02020603050405020304" pitchFamily="18" charset="0"/>
              </a:rPr>
              <a:t>Μετά το πότισμα το νερό κυκλοφορεί από τις ρίζες στον βλαστό του φυτού και έπειτα στα φύλλα και στα άνθη.</a:t>
            </a:r>
            <a:endParaRPr 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i="1" dirty="0">
                <a:latin typeface="Arial" panose="020B0604020202020204" pitchFamily="34" charset="0"/>
                <a:ea typeface="Times New Roman" panose="02020603050405020304" pitchFamily="18" charset="0"/>
              </a:rPr>
              <a:t>Από τα φύλλα τους, τα φυτά αποβάλλουν  μέρος του νερού στην ατμόσφαιρα.</a:t>
            </a:r>
            <a:endParaRPr lang="el-G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367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409" y="1011045"/>
            <a:ext cx="3277394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554B29-17B7-41AB-AA47-D6044D1B3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19" y="1112969"/>
            <a:ext cx="2952974" cy="4166010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Σε τι χρησιμεύει η διαπνοή;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3B164-43EF-4361-A117-3CAA5FB1B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845" y="1098980"/>
            <a:ext cx="4624073" cy="3986204"/>
          </a:xfrm>
        </p:spPr>
        <p:txBody>
          <a:bodyPr anchor="t">
            <a:normAutofit/>
          </a:bodyPr>
          <a:lstStyle/>
          <a:p>
            <a:pPr lvl="0">
              <a:lnSpc>
                <a:spcPct val="90000"/>
              </a:lnSpc>
            </a:pPr>
            <a:r>
              <a:rPr lang="el-GR" sz="2700" i="1" dirty="0"/>
              <a:t>Καινούριες ποσότητες νερού μπαίνουν στο φυτό από τις ρίζες κι έτσι α) παίρνει τις απαραίτητες </a:t>
            </a:r>
            <a:r>
              <a:rPr lang="el-GR" sz="2700" b="1" i="1" dirty="0"/>
              <a:t>θρεπτικές</a:t>
            </a:r>
            <a:r>
              <a:rPr lang="el-GR" sz="2700" i="1" dirty="0"/>
              <a:t> </a:t>
            </a:r>
            <a:r>
              <a:rPr lang="el-GR" sz="2700" b="1" i="1" dirty="0"/>
              <a:t>ουσίες</a:t>
            </a:r>
            <a:r>
              <a:rPr lang="el-GR" sz="2700" i="1" dirty="0"/>
              <a:t> από το χώμα και β) παίρνει το </a:t>
            </a:r>
            <a:r>
              <a:rPr lang="el-GR" sz="2700" b="1" i="1" dirty="0"/>
              <a:t>νερό</a:t>
            </a:r>
            <a:r>
              <a:rPr lang="el-GR" sz="2700" i="1" dirty="0"/>
              <a:t> που χρειάζεται.</a:t>
            </a:r>
            <a:endParaRPr lang="el-GR" sz="2700" dirty="0"/>
          </a:p>
          <a:p>
            <a:pPr lvl="0">
              <a:lnSpc>
                <a:spcPct val="90000"/>
              </a:lnSpc>
            </a:pPr>
            <a:r>
              <a:rPr lang="el-GR" sz="2700" i="1" dirty="0"/>
              <a:t>Το φυτό αποβάλλει θερμότητα</a:t>
            </a:r>
            <a:r>
              <a:rPr lang="el-GR" sz="2700" b="1" i="1" dirty="0"/>
              <a:t> </a:t>
            </a:r>
            <a:r>
              <a:rPr lang="el-GR" sz="2700" i="1" dirty="0"/>
              <a:t>και έτσι</a:t>
            </a:r>
            <a:r>
              <a:rPr lang="el-GR" sz="2700" b="1" i="1" dirty="0"/>
              <a:t> ρυθμίζει τη θερμοκρασία του</a:t>
            </a:r>
            <a:r>
              <a:rPr lang="el-GR" sz="2700" i="1" dirty="0"/>
              <a:t>.</a:t>
            </a:r>
            <a:endParaRPr lang="el-GR" sz="2700" dirty="0"/>
          </a:p>
          <a:p>
            <a:pPr>
              <a:lnSpc>
                <a:spcPct val="90000"/>
              </a:lnSpc>
            </a:pPr>
            <a:endParaRPr lang="el-GR" sz="27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63731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0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9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4085190" cy="51435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9" name="Picture 21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03DB1A-EF37-434B-A730-68FBAF9E1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374677"/>
            <a:ext cx="2744833" cy="21156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b="1" i="1">
                <a:solidFill>
                  <a:srgbClr val="FFFFFF"/>
                </a:solidFill>
              </a:rPr>
              <a:t>Ποιοι παράγοντες επηρεάζουν τη διαπνοή</a:t>
            </a:r>
            <a:r>
              <a:rPr lang="el-GR" sz="2800" b="1">
                <a:solidFill>
                  <a:srgbClr val="FFFFFF"/>
                </a:solidFill>
              </a:rPr>
              <a:t>;</a:t>
            </a:r>
            <a:br>
              <a:rPr lang="el-GR" sz="2800">
                <a:solidFill>
                  <a:srgbClr val="FFFFFF"/>
                </a:solidFill>
              </a:rPr>
            </a:br>
            <a:endParaRPr lang="el-GR" sz="280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9A874F-0EA3-4B79-A223-E54E4C1601A3}"/>
              </a:ext>
            </a:extLst>
          </p:cNvPr>
          <p:cNvSpPr/>
          <p:nvPr/>
        </p:nvSpPr>
        <p:spPr>
          <a:xfrm>
            <a:off x="4106400" y="759788"/>
            <a:ext cx="44985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Πειραματική διαδικασία: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79250C94-9C5A-42A1-A6A3-C35C770376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253347"/>
              </p:ext>
            </p:extLst>
          </p:nvPr>
        </p:nvGraphicFramePr>
        <p:xfrm>
          <a:off x="4152275" y="1186917"/>
          <a:ext cx="4636126" cy="4484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7415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B57DF-242C-4A15-A327-2D441F90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Ερώτημα: </a:t>
            </a:r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Η θερμοκρασία του περιβάλλοντος επηρεάζει τον βαθμό διαπνοής των φυτών;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78A8BC-6E31-420F-8E1E-3E05957B7AA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2" t="52535" r="34743" b="22838"/>
          <a:stretch/>
        </p:blipFill>
        <p:spPr bwMode="auto">
          <a:xfrm>
            <a:off x="621506" y="2160683"/>
            <a:ext cx="7893844" cy="368122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3477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C43E-3A84-43E5-A9D3-A7BE7FED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33" y="320675"/>
            <a:ext cx="8555615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600" b="1"/>
              <a:t>Ερώτημα: </a:t>
            </a:r>
            <a:r>
              <a:rPr lang="el-GR" sz="3600"/>
              <a:t>Το μέγεθος των φύλλων επηρεάζει τον βαθμό διαπνοής των φυτών;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9B6717-646F-4677-9583-4F9C8492C84C}"/>
              </a:ext>
            </a:extLst>
          </p:cNvPr>
          <p:cNvGrpSpPr/>
          <p:nvPr/>
        </p:nvGrpSpPr>
        <p:grpSpPr>
          <a:xfrm>
            <a:off x="1705754" y="1825625"/>
            <a:ext cx="5731174" cy="4351339"/>
            <a:chOff x="0" y="0"/>
            <a:chExt cx="2457450" cy="1845945"/>
          </a:xfrm>
        </p:grpSpPr>
        <p:pic>
          <p:nvPicPr>
            <p:cNvPr id="5" name="Picture 4" descr="Καλλιέργεια κριτικής σκέψης στο παιδί - mother.gr">
              <a:extLst>
                <a:ext uri="{FF2B5EF4-FFF2-40B4-BE49-F238E27FC236}">
                  <a16:creationId xmlns:a16="http://schemas.microsoft.com/office/drawing/2014/main" id="{5DFB43AA-C07F-4135-8042-5884D5FD9C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1" t="13414" r="30870"/>
            <a:stretch/>
          </p:blipFill>
          <p:spPr bwMode="auto">
            <a:xfrm>
              <a:off x="0" y="1028700"/>
              <a:ext cx="1047750" cy="81724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hought Bubble: Cloud 5">
              <a:extLst>
                <a:ext uri="{FF2B5EF4-FFF2-40B4-BE49-F238E27FC236}">
                  <a16:creationId xmlns:a16="http://schemas.microsoft.com/office/drawing/2014/main" id="{AAB5239C-E695-4CDB-804A-8119CF4FC033}"/>
                </a:ext>
              </a:extLst>
            </p:cNvPr>
            <p:cNvSpPr/>
            <p:nvPr/>
          </p:nvSpPr>
          <p:spPr>
            <a:xfrm>
              <a:off x="514350" y="0"/>
              <a:ext cx="1943100" cy="876300"/>
            </a:xfrm>
            <a:prstGeom prst="cloudCallout">
              <a:avLst>
                <a:gd name="adj1" fmla="val -34001"/>
                <a:gd name="adj2" fmla="val 69329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l-GR" sz="50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AB71BFB-629F-4026-A456-65E910A033D4}"/>
                </a:ext>
              </a:extLst>
            </p:cNvPr>
            <p:cNvGrpSpPr/>
            <p:nvPr/>
          </p:nvGrpSpPr>
          <p:grpSpPr>
            <a:xfrm>
              <a:off x="1047750" y="200025"/>
              <a:ext cx="809626" cy="455294"/>
              <a:chOff x="0" y="0"/>
              <a:chExt cx="1374775" cy="103632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96210E6-6EA3-47AA-B64A-5C6216FAE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514350"/>
                <a:ext cx="460375" cy="52197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6B08FC8-2927-4152-927E-22DC22298C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" cy="10363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85401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810C6-96DD-4858-9278-68AB316D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b="1"/>
              <a:t>Ερώτημα: </a:t>
            </a:r>
            <a:r>
              <a:rPr lang="el-GR" sz="2800"/>
              <a:t>Η ποσότητα του νερού στο χώμα επηρεάζει τον βαθμό διαπνοής των φυτών; </a:t>
            </a:r>
            <a:br>
              <a:rPr lang="el-GR" sz="2800"/>
            </a:br>
            <a:endParaRPr lang="el-GR" sz="2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A3BC8A-2D8C-4F2E-9E0D-7994B1B43BD1}"/>
              </a:ext>
            </a:extLst>
          </p:cNvPr>
          <p:cNvGrpSpPr/>
          <p:nvPr/>
        </p:nvGrpSpPr>
        <p:grpSpPr>
          <a:xfrm>
            <a:off x="628650" y="1903767"/>
            <a:ext cx="7886701" cy="4195053"/>
            <a:chOff x="0" y="0"/>
            <a:chExt cx="3686175" cy="1384300"/>
          </a:xfrm>
        </p:grpSpPr>
        <p:pic>
          <p:nvPicPr>
            <p:cNvPr id="5" name="Picture 4" descr="Download Hand Holding Watering Can, Pouring Water On Small Plants ...">
              <a:extLst>
                <a:ext uri="{FF2B5EF4-FFF2-40B4-BE49-F238E27FC236}">
                  <a16:creationId xmlns:a16="http://schemas.microsoft.com/office/drawing/2014/main" id="{40998567-1486-4BE8-AE3A-5758717EB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100" y="6350"/>
              <a:ext cx="1870075" cy="137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Download Hand Holding Watering Can, Pouring Water On Small Plants ...">
              <a:extLst>
                <a:ext uri="{FF2B5EF4-FFF2-40B4-BE49-F238E27FC236}">
                  <a16:creationId xmlns:a16="http://schemas.microsoft.com/office/drawing/2014/main" id="{23F3A927-2C61-4A9D-81B7-A8015AFC8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70075" cy="13779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07448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42A27-75A1-4B9A-B49B-4FED23212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Ερώτημ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α: 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Το είδος του φυτού επηρεάζει τον βαθμό διαπνοής των φυτών;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241073-D3C8-4D68-A74E-34B46D5EC5DE}"/>
              </a:ext>
            </a:extLst>
          </p:cNvPr>
          <p:cNvPicPr/>
          <p:nvPr/>
        </p:nvPicPr>
        <p:blipFill rotWithShape="1">
          <a:blip r:embed="rId2"/>
          <a:srcRect l="32321" t="47609" r="32588" b="24207"/>
          <a:stretch/>
        </p:blipFill>
        <p:spPr bwMode="auto">
          <a:xfrm>
            <a:off x="621506" y="2218143"/>
            <a:ext cx="7893844" cy="356630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8019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dd6ad163-8c3c-4529-b686-535d9562c5ac" xsi:nil="true"/>
    <_ip_UnifiedCompliancePolicyUIAction xmlns="http://schemas.microsoft.com/sharepoint/v3" xsi:nil="true"/>
    <Self_Registration_Enabled xmlns="dd6ad163-8c3c-4529-b686-535d9562c5ac" xsi:nil="true"/>
    <Teachers xmlns="dd6ad163-8c3c-4529-b686-535d9562c5ac">
      <UserInfo>
        <DisplayName/>
        <AccountId xsi:nil="true"/>
        <AccountType/>
      </UserInfo>
    </Teachers>
    <LMS_Mappings xmlns="dd6ad163-8c3c-4529-b686-535d9562c5ac" xsi:nil="true"/>
    <Invited_Students xmlns="dd6ad163-8c3c-4529-b686-535d9562c5ac" xsi:nil="true"/>
    <Math_Settings xmlns="dd6ad163-8c3c-4529-b686-535d9562c5ac" xsi:nil="true"/>
    <Templates xmlns="dd6ad163-8c3c-4529-b686-535d9562c5ac" xsi:nil="true"/>
    <Students xmlns="dd6ad163-8c3c-4529-b686-535d9562c5ac">
      <UserInfo>
        <DisplayName/>
        <AccountId xsi:nil="true"/>
        <AccountType/>
      </UserInfo>
    </Students>
    <AppVersion xmlns="dd6ad163-8c3c-4529-b686-535d9562c5ac" xsi:nil="true"/>
    <TeamsChannelId xmlns="dd6ad163-8c3c-4529-b686-535d9562c5ac" xsi:nil="true"/>
    <IsNotebookLocked xmlns="dd6ad163-8c3c-4529-b686-535d9562c5ac" xsi:nil="true"/>
    <_ip_UnifiedCompliancePolicyProperties xmlns="http://schemas.microsoft.com/sharepoint/v3" xsi:nil="true"/>
    <Student_Groups xmlns="dd6ad163-8c3c-4529-b686-535d9562c5ac">
      <UserInfo>
        <DisplayName/>
        <AccountId xsi:nil="true"/>
        <AccountType/>
      </UserInfo>
    </Student_Groups>
    <Distribution_Groups xmlns="dd6ad163-8c3c-4529-b686-535d9562c5ac" xsi:nil="true"/>
    <Is_Collaboration_Space_Locked xmlns="dd6ad163-8c3c-4529-b686-535d9562c5ac" xsi:nil="true"/>
    <CultureName xmlns="dd6ad163-8c3c-4529-b686-535d9562c5ac" xsi:nil="true"/>
    <Owner xmlns="dd6ad163-8c3c-4529-b686-535d9562c5ac">
      <UserInfo>
        <DisplayName/>
        <AccountId xsi:nil="true"/>
        <AccountType/>
      </UserInfo>
    </Owner>
    <DefaultSectionNames xmlns="dd6ad163-8c3c-4529-b686-535d9562c5ac" xsi:nil="true"/>
    <Has_Teacher_Only_SectionGroup xmlns="dd6ad163-8c3c-4529-b686-535d9562c5ac" xsi:nil="true"/>
    <NotebookType xmlns="dd6ad163-8c3c-4529-b686-535d9562c5ac" xsi:nil="true"/>
    <FolderType xmlns="dd6ad163-8c3c-4529-b686-535d9562c5a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21C1A2BCB3A44CB061C57D167C167B" ma:contentTypeVersion="34" ma:contentTypeDescription="Create a new document." ma:contentTypeScope="" ma:versionID="39c1836a912afffc48b4964c16fcaeea">
  <xsd:schema xmlns:xsd="http://www.w3.org/2001/XMLSchema" xmlns:xs="http://www.w3.org/2001/XMLSchema" xmlns:p="http://schemas.microsoft.com/office/2006/metadata/properties" xmlns:ns1="http://schemas.microsoft.com/sharepoint/v3" xmlns:ns3="dd6ad163-8c3c-4529-b686-535d9562c5ac" xmlns:ns4="53d68eba-e725-4c37-a3ac-804bc298bbc8" targetNamespace="http://schemas.microsoft.com/office/2006/metadata/properties" ma:root="true" ma:fieldsID="e51924e5b1107dd6aed5b3cb2021627e" ns1:_="" ns3:_="" ns4:_="">
    <xsd:import namespace="http://schemas.microsoft.com/sharepoint/v3"/>
    <xsd:import namespace="dd6ad163-8c3c-4529-b686-535d9562c5ac"/>
    <xsd:import namespace="53d68eba-e725-4c37-a3ac-804bc298bbc8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4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ad163-8c3c-4529-b686-535d9562c5a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68eba-e725-4c37-a3ac-804bc298bbc8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8D8AE5-E252-4C4D-885C-D3D9CCDBD04A}">
  <ds:schemaRefs>
    <ds:schemaRef ds:uri="http://schemas.microsoft.com/office/2006/metadata/properties"/>
    <ds:schemaRef ds:uri="http://schemas.microsoft.com/office/infopath/2007/PartnerControls"/>
    <ds:schemaRef ds:uri="dd6ad163-8c3c-4529-b686-535d9562c5ac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50238F9-FDE8-4E26-ACAA-8F8BAEBBDF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FD2ECC-F141-4F70-BACC-534D25160E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6ad163-8c3c-4529-b686-535d9562c5ac"/>
    <ds:schemaRef ds:uri="53d68eba-e725-4c37-a3ac-804bc298bb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679</Words>
  <Application>Microsoft Office PowerPoint</Application>
  <PresentationFormat>On-screen Show (4:3)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Office Theme</vt:lpstr>
      <vt:lpstr>Ενότητα Ζωντανοί Οργανισμοί - Φυτά</vt:lpstr>
      <vt:lpstr>PowerPoint Presentation</vt:lpstr>
      <vt:lpstr>1. Διαπνοή Η διαπνοή είναι μια από τις βασικές λειτουργίες των φυτών. Κατά τη διαπνοή, τα φυτά αποβάλλουν νερό υπό μορφή υδρατμών, κυρίως από τα φύλλα τους.  Η πορεία του νερού μέσα και έξω από το φυτό.</vt:lpstr>
      <vt:lpstr>Σε τι χρησιμεύει η διαπνοή;</vt:lpstr>
      <vt:lpstr>Ποιοι παράγοντες επηρεάζουν τη διαπνοή; </vt:lpstr>
      <vt:lpstr>Ερώτημα: Η θερμοκρασία του περιβάλλοντος επηρεάζει τον βαθμό διαπνοής των φυτών; </vt:lpstr>
      <vt:lpstr>Ερώτημα: Το μέγεθος των φύλλων επηρεάζει τον βαθμό διαπνοής των φυτών; </vt:lpstr>
      <vt:lpstr>Ερώτημα: Η ποσότητα του νερού στο χώμα επηρεάζει τον βαθμό διαπνοής των φυτών;  </vt:lpstr>
      <vt:lpstr>Ερώτημα: Το είδος του φυτού επηρεάζει τον βαθμό διαπνοής των φυτών; </vt:lpstr>
      <vt:lpstr>PowerPoint Presentation</vt:lpstr>
      <vt:lpstr>Υπόθεση:</vt:lpstr>
      <vt:lpstr>PowerPoint Presentation</vt:lpstr>
      <vt:lpstr>PowerPoint Presentation</vt:lpstr>
      <vt:lpstr>PowerPoint Presentation</vt:lpstr>
      <vt:lpstr>PowerPoint Presentation</vt:lpstr>
      <vt:lpstr>Πατώντας στον πιο κάτω σύνδεσμο μπορείτε να απαντήσετε σε μερικές ερωτήσεις διαδικτυακά για να ελέγξετε τις γνώσεις σας σχετικά με την προσαρμογή των φυτών στο περιβάλλον!   https://forms.office.com/Pages/ResponsePage.aspx?id=z-jb7DjOmkS2fbqA5mVJGlX4NlqRAq1PrSCS3aKQT8dUOEpNM1g0SzRPSTdZVFdLMElZWFNVTkhGTC4u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Ενότητα Ζωντανοί Οργανισμοί - Φυτά</dc:title>
  <dc:creator>Stella Kourouzidou</dc:creator>
  <cp:lastModifiedBy>Stella Kourouzidou</cp:lastModifiedBy>
  <cp:revision>1</cp:revision>
  <dcterms:created xsi:type="dcterms:W3CDTF">2020-05-03T09:01:24Z</dcterms:created>
  <dcterms:modified xsi:type="dcterms:W3CDTF">2020-05-03T20:29:12Z</dcterms:modified>
</cp:coreProperties>
</file>