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sldIdLst>
    <p:sldId id="256" r:id="rId5"/>
    <p:sldId id="257" r:id="rId6"/>
    <p:sldId id="259" r:id="rId7"/>
    <p:sldId id="260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253B8A-6660-4AF8-9504-1FBFC16CF7D9}" v="11" dt="2020-05-02T22:10:49.4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lla Kourouzidou" userId="5a36f855-0291-4fad-ad20-92dda2904fc7" providerId="ADAL" clId="{7A253B8A-6660-4AF8-9504-1FBFC16CF7D9}"/>
    <pc:docChg chg="custSel addSld delSld modSld">
      <pc:chgData name="Stella Kourouzidou" userId="5a36f855-0291-4fad-ad20-92dda2904fc7" providerId="ADAL" clId="{7A253B8A-6660-4AF8-9504-1FBFC16CF7D9}" dt="2020-05-02T22:11:27.226" v="232" actId="14100"/>
      <pc:docMkLst>
        <pc:docMk/>
      </pc:docMkLst>
      <pc:sldChg chg="modSp">
        <pc:chgData name="Stella Kourouzidou" userId="5a36f855-0291-4fad-ad20-92dda2904fc7" providerId="ADAL" clId="{7A253B8A-6660-4AF8-9504-1FBFC16CF7D9}" dt="2020-05-02T22:11:27.226" v="232" actId="14100"/>
        <pc:sldMkLst>
          <pc:docMk/>
          <pc:sldMk cId="3810326571" sldId="257"/>
        </pc:sldMkLst>
        <pc:spChg chg="mod">
          <ac:chgData name="Stella Kourouzidou" userId="5a36f855-0291-4fad-ad20-92dda2904fc7" providerId="ADAL" clId="{7A253B8A-6660-4AF8-9504-1FBFC16CF7D9}" dt="2020-05-02T22:11:27.226" v="232" actId="14100"/>
          <ac:spMkLst>
            <pc:docMk/>
            <pc:sldMk cId="3810326571" sldId="257"/>
            <ac:spMk id="11" creationId="{4BF31D3C-A188-4ED2-BB31-635F4768C261}"/>
          </ac:spMkLst>
        </pc:spChg>
      </pc:sldChg>
      <pc:sldChg chg="addSp delSp modSp">
        <pc:chgData name="Stella Kourouzidou" userId="5a36f855-0291-4fad-ad20-92dda2904fc7" providerId="ADAL" clId="{7A253B8A-6660-4AF8-9504-1FBFC16CF7D9}" dt="2020-05-02T22:07:16.324" v="15" actId="1076"/>
        <pc:sldMkLst>
          <pc:docMk/>
          <pc:sldMk cId="2506347740" sldId="259"/>
        </pc:sldMkLst>
        <pc:spChg chg="mod">
          <ac:chgData name="Stella Kourouzidou" userId="5a36f855-0291-4fad-ad20-92dda2904fc7" providerId="ADAL" clId="{7A253B8A-6660-4AF8-9504-1FBFC16CF7D9}" dt="2020-05-02T22:06:56.471" v="5" actId="207"/>
          <ac:spMkLst>
            <pc:docMk/>
            <pc:sldMk cId="2506347740" sldId="259"/>
            <ac:spMk id="3" creationId="{87FFDE75-95C4-412B-AD41-35BBAA405609}"/>
          </ac:spMkLst>
        </pc:spChg>
        <pc:spChg chg="del">
          <ac:chgData name="Stella Kourouzidou" userId="5a36f855-0291-4fad-ad20-92dda2904fc7" providerId="ADAL" clId="{7A253B8A-6660-4AF8-9504-1FBFC16CF7D9}" dt="2020-05-02T22:07:01.926" v="6" actId="478"/>
          <ac:spMkLst>
            <pc:docMk/>
            <pc:sldMk cId="2506347740" sldId="259"/>
            <ac:spMk id="13" creationId="{0E8382F1-0F47-44E6-A416-168207772D28}"/>
          </ac:spMkLst>
        </pc:spChg>
        <pc:spChg chg="del">
          <ac:chgData name="Stella Kourouzidou" userId="5a36f855-0291-4fad-ad20-92dda2904fc7" providerId="ADAL" clId="{7A253B8A-6660-4AF8-9504-1FBFC16CF7D9}" dt="2020-05-02T22:07:02.744" v="7" actId="478"/>
          <ac:spMkLst>
            <pc:docMk/>
            <pc:sldMk cId="2506347740" sldId="259"/>
            <ac:spMk id="15" creationId="{84B7CEC6-4AA2-4545-9375-40B765E35FE6}"/>
          </ac:spMkLst>
        </pc:spChg>
        <pc:spChg chg="del">
          <ac:chgData name="Stella Kourouzidou" userId="5a36f855-0291-4fad-ad20-92dda2904fc7" providerId="ADAL" clId="{7A253B8A-6660-4AF8-9504-1FBFC16CF7D9}" dt="2020-05-02T22:07:05.336" v="11" actId="478"/>
          <ac:spMkLst>
            <pc:docMk/>
            <pc:sldMk cId="2506347740" sldId="259"/>
            <ac:spMk id="16" creationId="{97E4C14C-1987-481E-9155-8E456576124D}"/>
          </ac:spMkLst>
        </pc:spChg>
        <pc:spChg chg="del">
          <ac:chgData name="Stella Kourouzidou" userId="5a36f855-0291-4fad-ad20-92dda2904fc7" providerId="ADAL" clId="{7A253B8A-6660-4AF8-9504-1FBFC16CF7D9}" dt="2020-05-02T22:07:03.207" v="8" actId="478"/>
          <ac:spMkLst>
            <pc:docMk/>
            <pc:sldMk cId="2506347740" sldId="259"/>
            <ac:spMk id="17" creationId="{C51BBE1C-6095-4855-B63A-4323289741C5}"/>
          </ac:spMkLst>
        </pc:spChg>
        <pc:spChg chg="add mod">
          <ac:chgData name="Stella Kourouzidou" userId="5a36f855-0291-4fad-ad20-92dda2904fc7" providerId="ADAL" clId="{7A253B8A-6660-4AF8-9504-1FBFC16CF7D9}" dt="2020-05-02T22:07:16.324" v="15" actId="1076"/>
          <ac:spMkLst>
            <pc:docMk/>
            <pc:sldMk cId="2506347740" sldId="259"/>
            <ac:spMk id="22" creationId="{348B473D-08A4-4B28-A617-F571C290102D}"/>
          </ac:spMkLst>
        </pc:spChg>
        <pc:picChg chg="del">
          <ac:chgData name="Stella Kourouzidou" userId="5a36f855-0291-4fad-ad20-92dda2904fc7" providerId="ADAL" clId="{7A253B8A-6660-4AF8-9504-1FBFC16CF7D9}" dt="2020-05-02T22:07:04.047" v="9" actId="478"/>
          <ac:picMkLst>
            <pc:docMk/>
            <pc:sldMk cId="2506347740" sldId="259"/>
            <ac:picMk id="18" creationId="{0C520673-97A4-47DB-9D46-0F59498D37FE}"/>
          </ac:picMkLst>
        </pc:picChg>
        <pc:picChg chg="del">
          <ac:chgData name="Stella Kourouzidou" userId="5a36f855-0291-4fad-ad20-92dda2904fc7" providerId="ADAL" clId="{7A253B8A-6660-4AF8-9504-1FBFC16CF7D9}" dt="2020-05-02T22:07:04.846" v="10" actId="478"/>
          <ac:picMkLst>
            <pc:docMk/>
            <pc:sldMk cId="2506347740" sldId="259"/>
            <ac:picMk id="19" creationId="{0F0C1A1E-D369-4527-B4F9-1C3567AA271E}"/>
          </ac:picMkLst>
        </pc:picChg>
        <pc:picChg chg="del">
          <ac:chgData name="Stella Kourouzidou" userId="5a36f855-0291-4fad-ad20-92dda2904fc7" providerId="ADAL" clId="{7A253B8A-6660-4AF8-9504-1FBFC16CF7D9}" dt="2020-05-02T22:07:07.025" v="13" actId="478"/>
          <ac:picMkLst>
            <pc:docMk/>
            <pc:sldMk cId="2506347740" sldId="259"/>
            <ac:picMk id="20" creationId="{F24BE294-81C2-45CD-9ADF-198856A8A4E7}"/>
          </ac:picMkLst>
        </pc:picChg>
        <pc:picChg chg="del">
          <ac:chgData name="Stella Kourouzidou" userId="5a36f855-0291-4fad-ad20-92dda2904fc7" providerId="ADAL" clId="{7A253B8A-6660-4AF8-9504-1FBFC16CF7D9}" dt="2020-05-02T22:07:06.226" v="12" actId="478"/>
          <ac:picMkLst>
            <pc:docMk/>
            <pc:sldMk cId="2506347740" sldId="259"/>
            <ac:picMk id="21" creationId="{91CD2A65-A9D2-4447-8A3A-8DFE15162FAB}"/>
          </ac:picMkLst>
        </pc:picChg>
      </pc:sldChg>
      <pc:sldChg chg="addSp delSp modSp add">
        <pc:chgData name="Stella Kourouzidou" userId="5a36f855-0291-4fad-ad20-92dda2904fc7" providerId="ADAL" clId="{7A253B8A-6660-4AF8-9504-1FBFC16CF7D9}" dt="2020-05-02T22:10:56.587" v="227" actId="20577"/>
        <pc:sldMkLst>
          <pc:docMk/>
          <pc:sldMk cId="2263457654" sldId="260"/>
        </pc:sldMkLst>
        <pc:spChg chg="del">
          <ac:chgData name="Stella Kourouzidou" userId="5a36f855-0291-4fad-ad20-92dda2904fc7" providerId="ADAL" clId="{7A253B8A-6660-4AF8-9504-1FBFC16CF7D9}" dt="2020-05-02T22:08:33.675" v="21" actId="478"/>
          <ac:spMkLst>
            <pc:docMk/>
            <pc:sldMk cId="2263457654" sldId="260"/>
            <ac:spMk id="2" creationId="{4CA5209E-D14F-4332-952A-8D25170438CC}"/>
          </ac:spMkLst>
        </pc:spChg>
        <pc:spChg chg="del">
          <ac:chgData name="Stella Kourouzidou" userId="5a36f855-0291-4fad-ad20-92dda2904fc7" providerId="ADAL" clId="{7A253B8A-6660-4AF8-9504-1FBFC16CF7D9}" dt="2020-05-02T22:08:32.546" v="20" actId="478"/>
          <ac:spMkLst>
            <pc:docMk/>
            <pc:sldMk cId="2263457654" sldId="260"/>
            <ac:spMk id="3" creationId="{47BFA8C2-9A04-430C-87EC-B903B09FA964}"/>
          </ac:spMkLst>
        </pc:spChg>
        <pc:spChg chg="add mod">
          <ac:chgData name="Stella Kourouzidou" userId="5a36f855-0291-4fad-ad20-92dda2904fc7" providerId="ADAL" clId="{7A253B8A-6660-4AF8-9504-1FBFC16CF7D9}" dt="2020-05-02T22:10:56.587" v="227" actId="20577"/>
          <ac:spMkLst>
            <pc:docMk/>
            <pc:sldMk cId="2263457654" sldId="260"/>
            <ac:spMk id="4" creationId="{1A87BF1F-D337-457D-B0EF-0C56BAA23B2B}"/>
          </ac:spMkLst>
        </pc:spChg>
      </pc:sldChg>
      <pc:sldChg chg="del">
        <pc:chgData name="Stella Kourouzidou" userId="5a36f855-0291-4fad-ad20-92dda2904fc7" providerId="ADAL" clId="{7A253B8A-6660-4AF8-9504-1FBFC16CF7D9}" dt="2020-05-02T22:08:24.980" v="16" actId="2696"/>
        <pc:sldMkLst>
          <pc:docMk/>
          <pc:sldMk cId="3940714763" sldId="260"/>
        </pc:sldMkLst>
      </pc:sldChg>
      <pc:sldChg chg="del">
        <pc:chgData name="Stella Kourouzidou" userId="5a36f855-0291-4fad-ad20-92dda2904fc7" providerId="ADAL" clId="{7A253B8A-6660-4AF8-9504-1FBFC16CF7D9}" dt="2020-05-02T22:08:25.882" v="17" actId="2696"/>
        <pc:sldMkLst>
          <pc:docMk/>
          <pc:sldMk cId="4137088335" sldId="261"/>
        </pc:sldMkLst>
      </pc:sldChg>
      <pc:sldChg chg="del">
        <pc:chgData name="Stella Kourouzidou" userId="5a36f855-0291-4fad-ad20-92dda2904fc7" providerId="ADAL" clId="{7A253B8A-6660-4AF8-9504-1FBFC16CF7D9}" dt="2020-05-02T22:08:28.260" v="18" actId="2696"/>
        <pc:sldMkLst>
          <pc:docMk/>
          <pc:sldMk cId="1649146940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ACF56-7B04-4E20-B5BD-8C780A51B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6BA6E1-77E8-4EDC-A67C-93F092762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6A631-FACF-4EBE-A8FD-0D0454DD3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BF27-3EF0-4FCA-BFA4-1308670C65D6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DE389-94BE-4390-ACD3-0C3430896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210D8-0FEC-41BE-98ED-C7AC49B0C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328-97BE-401D-AB5E-5CCB4BDA31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21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4C3C7-E537-4872-936C-F8EAFCCC1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34F1A7-4BE1-405F-ABB2-6D0E92543C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71687-5689-462F-884E-7681CA768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BF27-3EF0-4FCA-BFA4-1308670C65D6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79692-5854-4A54-81F5-05885CEC8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E1277-0B0F-41D6-9784-603ABC2E8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328-97BE-401D-AB5E-5CCB4BDA31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6040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95A211-1A4A-4391-8FFD-26F750B8E5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597BF5-BAE0-4518-9CA1-B3DC25F3C5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340C6-A066-4EAD-868A-E7D6A8C92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BF27-3EF0-4FCA-BFA4-1308670C65D6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D45B3-307C-45D0-8B83-B09687EBB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A8938-294C-4B20-9587-F7A56CBEF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328-97BE-401D-AB5E-5CCB4BDA31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9461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207E3-F64D-4EA7-94B7-D3C2AD62D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AAEE1-82CF-4081-ABD5-B431A3AB2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6D819-BE8F-47D3-AEC6-D6575F156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BF27-3EF0-4FCA-BFA4-1308670C65D6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E6561-84E6-4F6B-9B95-E96761834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2CD8B-C6F3-4280-BCB0-D740E1DA8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328-97BE-401D-AB5E-5CCB4BDA31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0660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6B21C-181E-4A6F-A703-9FB67C229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A8B18F-9361-4EF7-BCFF-AF0C67FE4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9D452-E707-48FD-8A88-A1723AC84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BF27-3EF0-4FCA-BFA4-1308670C65D6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4721E-ABE9-41BE-9447-6B98B64E9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2B224-3351-4603-BFD9-85CBD67AB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328-97BE-401D-AB5E-5CCB4BDA31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051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0752C-F90E-4A0B-B45F-6517F7A85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78970-7E9A-41A6-B53C-2BD5953526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E3F585-17CD-4DA6-B84E-4CA26F9010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4D805C-7183-4264-AAD2-CED926E4C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BF27-3EF0-4FCA-BFA4-1308670C65D6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5C6F82-042F-40A2-AB1D-96EE162D0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9D97A-D322-4D34-8FB4-A964FA3E3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328-97BE-401D-AB5E-5CCB4BDA31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527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3ED5F-4251-4F17-9561-C76B405BB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796E7F-1054-407C-8383-B074EE1E7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ECFA20-88C8-4576-9AB1-DDECE2A42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FA448B-9DD0-433D-8CD3-5B9B100E6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4EAAAF-38D8-4BDE-B7F1-5EA0A0AE75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73F687-2732-46C1-AAC6-CBEE0D9B7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BF27-3EF0-4FCA-BFA4-1308670C65D6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53DA55-2EDE-4720-865A-243C33881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4A2F74-760D-4BAD-B539-958EDC99D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328-97BE-401D-AB5E-5CCB4BDA31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3576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1FD38-EDD1-4934-9071-196D59A2E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628CF9-3CBD-4FC8-912C-968F22AC7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BF27-3EF0-4FCA-BFA4-1308670C65D6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CED6FC-5150-4CA2-98C7-1B6044D80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1C154C-EB44-4701-8856-773A6CC26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328-97BE-401D-AB5E-5CCB4BDA31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513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ABD2C8-16C7-4F23-A898-0436C06C5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BF27-3EF0-4FCA-BFA4-1308670C65D6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D3136C-947D-48E1-989C-01A4D700E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C7628D-2723-4FF3-83E6-27B5427DB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328-97BE-401D-AB5E-5CCB4BDA31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8657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9626B-C563-4044-A32A-27FEB645E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70E0F-D119-4837-B4A0-72A867052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E88247-17F0-422B-8BDB-C73B50A26E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B8F0A-8550-4855-B433-1A2024EE6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BF27-3EF0-4FCA-BFA4-1308670C65D6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A6AAD6-2E68-4923-BC92-3A70519D5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D3725-EA16-4D0E-83D0-F2D188829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328-97BE-401D-AB5E-5CCB4BDA31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5283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24D35-6F32-4734-B57A-C1FD7720E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72CE3D-E118-4FDC-92C7-CF0F03542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A680FD-5823-4C0B-A0AE-01E96F84B2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AED497-C017-4218-9F4E-00BECEC00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BF27-3EF0-4FCA-BFA4-1308670C65D6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4E1978-BE74-4C8A-9C71-A781E57D1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026432-7F96-4130-9F6B-54D1418D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328-97BE-401D-AB5E-5CCB4BDA31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2615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FA30C5-5CE4-4D8C-BE3A-1C5456AA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1BBAB1-19AF-4BD4-AD09-77B34C53A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6784F-4974-4A30-8DCD-2752F774E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BF27-3EF0-4FCA-BFA4-1308670C65D6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89C17-4F67-4352-AD10-3B53DA97EF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E9DD4-7B70-4B60-9F82-B5EE4D3F3C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B2328-97BE-401D-AB5E-5CCB4BDA31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8120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gogyd.schools.ac.cy/index.php/el/yliko/endeiktiko-ylik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gogyd.schools.ac.cy/index.php/el/yliko/endeiktiko-yliko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QJhuAfVTqo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A35F7-2D49-442E-9E74-CFC974D153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11500" dirty="0"/>
              <a:t>ΑΓΩΓΗ ΖΩΗΣ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6065F2-E221-4D18-B7A5-4720EFADF0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Δ’ ΤΑΞΗ</a:t>
            </a:r>
          </a:p>
        </p:txBody>
      </p:sp>
    </p:spTree>
    <p:extLst>
      <p:ext uri="{BB962C8B-B14F-4D97-AF65-F5344CB8AC3E}">
        <p14:creationId xmlns:p14="http://schemas.microsoft.com/office/powerpoint/2010/main" val="67837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D5058C2-132F-465E-BFAA-7EA2AB593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l-GR" sz="5400" b="1" dirty="0">
                <a:solidFill>
                  <a:srgbClr val="FFFFFF"/>
                </a:solidFill>
              </a:rPr>
              <a:t>ΤΟ ΔΙΑΜΑΝΤΙ ΤΩΝ ΑΞΙΩΝ</a:t>
            </a:r>
          </a:p>
        </p:txBody>
      </p:sp>
      <p:pic>
        <p:nvPicPr>
          <p:cNvPr id="2049" name="Picture 50" descr="https://scontent.fpfo1-1.fna.fbcdn.net/v/t1.15752-0/p280x280/90513089_531870384403288_7871084309350711296_n.jpg?_nc_cat=102&amp;_nc_sid=b96e70&amp;_nc_ohc=0GyDp_6tTMIAX9TSF5_&amp;_nc_ht=scontent.fpfo1-1.fna&amp;_nc_tp=6&amp;oh=be4aa6cdff7aa9b5dc1c99adb7e1dc19&amp;oe=5E9B7290">
            <a:extLst>
              <a:ext uri="{FF2B5EF4-FFF2-40B4-BE49-F238E27FC236}">
                <a16:creationId xmlns:a16="http://schemas.microsoft.com/office/drawing/2014/main" id="{F6F56054-A489-43C6-B9E2-BE9F63EA9E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015" y="2910015"/>
            <a:ext cx="2667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AC598D1A-D641-436D-895E-B82276DB5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86F292-1592-4981-8772-CD2A39E1C385}"/>
              </a:ext>
            </a:extLst>
          </p:cNvPr>
          <p:cNvSpPr/>
          <p:nvPr/>
        </p:nvSpPr>
        <p:spPr>
          <a:xfrm>
            <a:off x="2500870" y="6031320"/>
            <a:ext cx="6121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http://agogyd.schools.ac.cy/index.php/el/yliko/endeiktiko-yliko</a:t>
            </a:r>
            <a:endParaRPr lang="el-G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54CC8B2-30B8-4596-9B92-69D05A460BE3}"/>
              </a:ext>
            </a:extLst>
          </p:cNvPr>
          <p:cNvSpPr/>
          <p:nvPr/>
        </p:nvSpPr>
        <p:spPr>
          <a:xfrm rot="21174652">
            <a:off x="471580" y="2685877"/>
            <a:ext cx="3382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ΑΠΛΟΤΗΤΑ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51DB5A-9253-444A-ABB9-476DF253A41E}"/>
              </a:ext>
            </a:extLst>
          </p:cNvPr>
          <p:cNvSpPr/>
          <p:nvPr/>
        </p:nvSpPr>
        <p:spPr>
          <a:xfrm rot="21189970">
            <a:off x="1193656" y="3567933"/>
            <a:ext cx="48645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ΥΠΕΥΘΥΝΟΤΗΤΑ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F31D3C-A188-4ED2-BB31-635F4768C261}"/>
              </a:ext>
            </a:extLst>
          </p:cNvPr>
          <p:cNvSpPr/>
          <p:nvPr/>
        </p:nvSpPr>
        <p:spPr>
          <a:xfrm rot="21189970">
            <a:off x="2675611" y="4573443"/>
            <a:ext cx="346882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l-G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ΕΙΡΗΝΗ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326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A25A02-1D83-40E1-9256-9E18E58AE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2053641"/>
            <a:ext cx="4969566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Η ΑΞΙΑ ΤΗΣ </a:t>
            </a:r>
            <a:r>
              <a:rPr lang="el-GR" sz="5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ΕΙΡΗΝΗΣ</a:t>
            </a:r>
            <a:endParaRPr lang="en-US" sz="6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CD4E2B0-00F6-4737-AD4D-50D9A8A0D2C0}"/>
              </a:ext>
            </a:extLst>
          </p:cNvPr>
          <p:cNvSpPr/>
          <p:nvPr/>
        </p:nvSpPr>
        <p:spPr>
          <a:xfrm>
            <a:off x="119620" y="6550033"/>
            <a:ext cx="6121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http://agogyd.schools.ac.cy/index.php/el/yliko/endeiktiko-yliko</a:t>
            </a:r>
            <a:endParaRPr lang="el-G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7FFDE75-95C4-412B-AD41-35BBAA405609}"/>
              </a:ext>
            </a:extLst>
          </p:cNvPr>
          <p:cNvSpPr/>
          <p:nvPr/>
        </p:nvSpPr>
        <p:spPr>
          <a:xfrm>
            <a:off x="5406886" y="237759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l-GR" sz="2800" dirty="0"/>
              <a:t>Ποια χρώματα ταιριάζουν στην </a:t>
            </a:r>
            <a:r>
              <a:rPr lang="el-GR" sz="2800" b="1" dirty="0"/>
              <a:t>ειρήνη</a:t>
            </a:r>
            <a:r>
              <a:rPr lang="el-GR" sz="2800" dirty="0"/>
              <a:t>; Φτιάξε μια καρδιά με αυτά και χάρισέ την σε ένα μέλος της οικογένειάς σου. Αν θες φτιάξε περισσότερες. Όσο πιο πολλές καρδιές δίνεις τόσο πιο όμορφα θα νιώθεις!</a:t>
            </a:r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id="{348B473D-08A4-4B28-A617-F571C290102D}"/>
              </a:ext>
            </a:extLst>
          </p:cNvPr>
          <p:cNvSpPr/>
          <p:nvPr/>
        </p:nvSpPr>
        <p:spPr>
          <a:xfrm>
            <a:off x="6747371" y="2913501"/>
            <a:ext cx="3415030" cy="3800475"/>
          </a:xfrm>
          <a:prstGeom prst="hear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634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87BF1F-D337-457D-B0EF-0C56BAA23B2B}"/>
              </a:ext>
            </a:extLst>
          </p:cNvPr>
          <p:cNvSpPr/>
          <p:nvPr/>
        </p:nvSpPr>
        <p:spPr>
          <a:xfrm>
            <a:off x="278296" y="556591"/>
            <a:ext cx="11158330" cy="6231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Blip>
                <a:blip r:embed="rId2"/>
              </a:buBlip>
              <a:tabLst>
                <a:tab pos="703580" algn="l"/>
              </a:tabLst>
            </a:pPr>
            <a:r>
              <a:rPr lang="el-GR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Σκεφτόμαστε και γράφουμε ήρωες της ειρήνης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703580" algn="l"/>
              </a:tabLst>
            </a:pPr>
            <a:r>
              <a:rPr lang="el-GR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(Μπορείς για παράδειγμα να σκεφτείς και ήρωες στην καθημερινή ζωή, που αγωνίζονται για όλους/</a:t>
            </a:r>
            <a:r>
              <a:rPr lang="el-GR" sz="32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ες</a:t>
            </a:r>
            <a:r>
              <a:rPr lang="el-GR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μας). 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703580" algn="l"/>
              </a:tabLst>
            </a:pPr>
            <a:endParaRPr lang="el-GR" sz="3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Blip>
                <a:blip r:embed="rId2"/>
              </a:buBlip>
              <a:tabLst>
                <a:tab pos="703580" algn="l"/>
              </a:tabLst>
            </a:pPr>
            <a:r>
              <a:rPr lang="el-GR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Δες και το φιλμάκι: </a:t>
            </a:r>
            <a:r>
              <a:rPr lang="el-GR" sz="32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 Ειρήνη, η ιστορία ενός παιδιού πρόσφυγα:</a:t>
            </a:r>
            <a:r>
              <a:rPr lang="el-GR" sz="32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200" i="1" u="sng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https://www.youtube.com/watch?v=WQJhuAfVTqo</a:t>
            </a:r>
            <a:endParaRPr lang="el-GR" sz="3200" i="1" u="sng" dirty="0">
              <a:solidFill>
                <a:srgbClr val="0000FF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703580" algn="l"/>
              </a:tabLst>
            </a:pPr>
            <a:r>
              <a:rPr lang="el-GR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l-GR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Μπορείς να ζωγραφίσεις κάτι που σου άρεσε από την ιστορία, να γράψεις στην Ειρήνη ένα γράμμα ή να γράψεις απλά τις σκέψεις σου!)</a:t>
            </a: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457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vited_Teachers xmlns="dd6ad163-8c3c-4529-b686-535d9562c5ac" xsi:nil="true"/>
    <Self_Registration_Enabled xmlns="dd6ad163-8c3c-4529-b686-535d9562c5ac" xsi:nil="true"/>
    <Teachers xmlns="dd6ad163-8c3c-4529-b686-535d9562c5ac">
      <UserInfo>
        <DisplayName/>
        <AccountId xsi:nil="true"/>
        <AccountType/>
      </UserInfo>
    </Teachers>
    <LMS_Mappings xmlns="dd6ad163-8c3c-4529-b686-535d9562c5ac" xsi:nil="true"/>
    <Invited_Students xmlns="dd6ad163-8c3c-4529-b686-535d9562c5ac" xsi:nil="true"/>
    <Math_Settings xmlns="dd6ad163-8c3c-4529-b686-535d9562c5ac" xsi:nil="true"/>
    <Templates xmlns="dd6ad163-8c3c-4529-b686-535d9562c5ac" xsi:nil="true"/>
    <Students xmlns="dd6ad163-8c3c-4529-b686-535d9562c5ac">
      <UserInfo>
        <DisplayName/>
        <AccountId xsi:nil="true"/>
        <AccountType/>
      </UserInfo>
    </Students>
    <AppVersion xmlns="dd6ad163-8c3c-4529-b686-535d9562c5ac" xsi:nil="true"/>
    <TeamsChannelId xmlns="dd6ad163-8c3c-4529-b686-535d9562c5ac" xsi:nil="true"/>
    <IsNotebookLocked xmlns="dd6ad163-8c3c-4529-b686-535d9562c5ac" xsi:nil="true"/>
    <Student_Groups xmlns="dd6ad163-8c3c-4529-b686-535d9562c5ac">
      <UserInfo>
        <DisplayName/>
        <AccountId xsi:nil="true"/>
        <AccountType/>
      </UserInfo>
    </Student_Groups>
    <Distribution_Groups xmlns="dd6ad163-8c3c-4529-b686-535d9562c5ac" xsi:nil="true"/>
    <Is_Collaboration_Space_Locked xmlns="dd6ad163-8c3c-4529-b686-535d9562c5ac" xsi:nil="true"/>
    <CultureName xmlns="dd6ad163-8c3c-4529-b686-535d9562c5ac" xsi:nil="true"/>
    <Owner xmlns="dd6ad163-8c3c-4529-b686-535d9562c5ac">
      <UserInfo>
        <DisplayName/>
        <AccountId xsi:nil="true"/>
        <AccountType/>
      </UserInfo>
    </Owner>
    <DefaultSectionNames xmlns="dd6ad163-8c3c-4529-b686-535d9562c5ac" xsi:nil="true"/>
    <Has_Teacher_Only_SectionGroup xmlns="dd6ad163-8c3c-4529-b686-535d9562c5ac" xsi:nil="true"/>
    <NotebookType xmlns="dd6ad163-8c3c-4529-b686-535d9562c5ac" xsi:nil="true"/>
    <FolderType xmlns="dd6ad163-8c3c-4529-b686-535d9562c5ac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21C1A2BCB3A44CB061C57D167C167B" ma:contentTypeVersion="34" ma:contentTypeDescription="Create a new document." ma:contentTypeScope="" ma:versionID="39c1836a912afffc48b4964c16fcaeea">
  <xsd:schema xmlns:xsd="http://www.w3.org/2001/XMLSchema" xmlns:xs="http://www.w3.org/2001/XMLSchema" xmlns:p="http://schemas.microsoft.com/office/2006/metadata/properties" xmlns:ns1="http://schemas.microsoft.com/sharepoint/v3" xmlns:ns3="dd6ad163-8c3c-4529-b686-535d9562c5ac" xmlns:ns4="53d68eba-e725-4c37-a3ac-804bc298bbc8" targetNamespace="http://schemas.microsoft.com/office/2006/metadata/properties" ma:root="true" ma:fieldsID="e51924e5b1107dd6aed5b3cb2021627e" ns1:_="" ns3:_="" ns4:_="">
    <xsd:import namespace="http://schemas.microsoft.com/sharepoint/v3"/>
    <xsd:import namespace="dd6ad163-8c3c-4529-b686-535d9562c5ac"/>
    <xsd:import namespace="53d68eba-e725-4c37-a3ac-804bc298bbc8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4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4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6ad163-8c3c-4529-b686-535d9562c5ac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Tags" ma:internalName="MediaServiceAutoTags" ma:readOnly="true">
      <xsd:simpleType>
        <xsd:restriction base="dms:Text"/>
      </xsd:simpleType>
    </xsd:element>
    <xsd:element name="MediaServiceGenerationTime" ma:index="3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3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d68eba-e725-4c37-a3ac-804bc298bbc8" elementFormDefault="qualified">
    <xsd:import namespace="http://schemas.microsoft.com/office/2006/documentManagement/types"/>
    <xsd:import namespace="http://schemas.microsoft.com/office/infopath/2007/PartnerControls"/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6980E1-3F74-4635-B4BD-012597F5CF3B}">
  <ds:schemaRefs>
    <ds:schemaRef ds:uri="http://purl.org/dc/terms/"/>
    <ds:schemaRef ds:uri="http://purl.org/dc/dcmitype/"/>
    <ds:schemaRef ds:uri="dd6ad163-8c3c-4529-b686-535d9562c5ac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53d68eba-e725-4c37-a3ac-804bc298bbc8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29E332C-9AA9-4687-A4E4-E82D137D8B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A729DB-0948-44DC-A5EB-8699C531C5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d6ad163-8c3c-4529-b686-535d9562c5ac"/>
    <ds:schemaRef ds:uri="53d68eba-e725-4c37-a3ac-804bc298bb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170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Office Theme</vt:lpstr>
      <vt:lpstr>ΑΓΩΓΗ ΖΩΗΣ </vt:lpstr>
      <vt:lpstr>ΤΟ ΔΙΑΜΑΝΤΙ ΤΩΝ ΑΞΙΩΝ</vt:lpstr>
      <vt:lpstr>Η ΑΞΙΑ ΤΗΣ ΕΙΡΗΝΗΣ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ΑΓΩΓΗ ΖΩΗΣ </dc:title>
  <dc:creator>Stella Kourouzidou</dc:creator>
  <cp:lastModifiedBy>Stella Kourouzidou</cp:lastModifiedBy>
  <cp:revision>2</cp:revision>
  <dcterms:created xsi:type="dcterms:W3CDTF">2020-04-26T22:49:35Z</dcterms:created>
  <dcterms:modified xsi:type="dcterms:W3CDTF">2020-05-02T22:11:31Z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0x0101006521C1A2BCB3A44CB061C57D167C167B</vt:lpwstr>
  </property>
</Properties>
</file>