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A463F-8246-4083-B31C-7323F4891E51}" v="833" dt="2020-05-02T21:43:21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lla Kourouzidou" userId="5a36f855-0291-4fad-ad20-92dda2904fc7" providerId="ADAL" clId="{320A463F-8246-4083-B31C-7323F4891E51}"/>
    <pc:docChg chg="undo custSel addSld modSld">
      <pc:chgData name="Stella Kourouzidou" userId="5a36f855-0291-4fad-ad20-92dda2904fc7" providerId="ADAL" clId="{320A463F-8246-4083-B31C-7323F4891E51}" dt="2020-05-02T21:43:21.853" v="1621" actId="6549"/>
      <pc:docMkLst>
        <pc:docMk/>
      </pc:docMkLst>
      <pc:sldChg chg="addSp delSp modSp add modAnim">
        <pc:chgData name="Stella Kourouzidou" userId="5a36f855-0291-4fad-ad20-92dda2904fc7" providerId="ADAL" clId="{320A463F-8246-4083-B31C-7323F4891E51}" dt="2020-05-02T21:05:17.534" v="215"/>
        <pc:sldMkLst>
          <pc:docMk/>
          <pc:sldMk cId="252145606" sldId="260"/>
        </pc:sldMkLst>
        <pc:spChg chg="mod">
          <ac:chgData name="Stella Kourouzidou" userId="5a36f855-0291-4fad-ad20-92dda2904fc7" providerId="ADAL" clId="{320A463F-8246-4083-B31C-7323F4891E51}" dt="2020-05-02T21:00:17.274" v="52" actId="14100"/>
          <ac:spMkLst>
            <pc:docMk/>
            <pc:sldMk cId="252145606" sldId="260"/>
            <ac:spMk id="2" creationId="{362E1D0B-87AD-43A1-BDA3-254CC1E61D08}"/>
          </ac:spMkLst>
        </pc:spChg>
        <pc:spChg chg="del mod">
          <ac:chgData name="Stella Kourouzidou" userId="5a36f855-0291-4fad-ad20-92dda2904fc7" providerId="ADAL" clId="{320A463F-8246-4083-B31C-7323F4891E51}" dt="2020-05-02T20:59:07.858" v="26"/>
          <ac:spMkLst>
            <pc:docMk/>
            <pc:sldMk cId="252145606" sldId="260"/>
            <ac:spMk id="3" creationId="{E79A5800-21CF-4034-B4B9-512A5E83E388}"/>
          </ac:spMkLst>
        </pc:spChg>
        <pc:spChg chg="add mod">
          <ac:chgData name="Stella Kourouzidou" userId="5a36f855-0291-4fad-ad20-92dda2904fc7" providerId="ADAL" clId="{320A463F-8246-4083-B31C-7323F4891E51}" dt="2020-05-02T21:01:50.393" v="131" actId="1076"/>
          <ac:spMkLst>
            <pc:docMk/>
            <pc:sldMk cId="252145606" sldId="260"/>
            <ac:spMk id="6" creationId="{7702BB7A-5657-49D7-9DC7-0B9445E38E58}"/>
          </ac:spMkLst>
        </pc:spChg>
        <pc:spChg chg="add del">
          <ac:chgData name="Stella Kourouzidou" userId="5a36f855-0291-4fad-ad20-92dda2904fc7" providerId="ADAL" clId="{320A463F-8246-4083-B31C-7323F4891E51}" dt="2020-05-02T21:00:48.515" v="63"/>
          <ac:spMkLst>
            <pc:docMk/>
            <pc:sldMk cId="252145606" sldId="260"/>
            <ac:spMk id="7" creationId="{E2C1BAC1-4BAA-4A7B-A641-36B96EDBEF8B}"/>
          </ac:spMkLst>
        </pc:spChg>
        <pc:spChg chg="add mod">
          <ac:chgData name="Stella Kourouzidou" userId="5a36f855-0291-4fad-ad20-92dda2904fc7" providerId="ADAL" clId="{320A463F-8246-4083-B31C-7323F4891E51}" dt="2020-05-02T21:01:53.529" v="132" actId="688"/>
          <ac:spMkLst>
            <pc:docMk/>
            <pc:sldMk cId="252145606" sldId="260"/>
            <ac:spMk id="8" creationId="{8BAC6001-C9FE-460D-AB12-B07C131A26F6}"/>
          </ac:spMkLst>
        </pc:spChg>
        <pc:spChg chg="add mod">
          <ac:chgData name="Stella Kourouzidou" userId="5a36f855-0291-4fad-ad20-92dda2904fc7" providerId="ADAL" clId="{320A463F-8246-4083-B31C-7323F4891E51}" dt="2020-05-02T21:02:05.594" v="141" actId="1076"/>
          <ac:spMkLst>
            <pc:docMk/>
            <pc:sldMk cId="252145606" sldId="260"/>
            <ac:spMk id="9" creationId="{DB2896D1-74E4-4152-B22C-D5002975C942}"/>
          </ac:spMkLst>
        </pc:spChg>
        <pc:spChg chg="add mod">
          <ac:chgData name="Stella Kourouzidou" userId="5a36f855-0291-4fad-ad20-92dda2904fc7" providerId="ADAL" clId="{320A463F-8246-4083-B31C-7323F4891E51}" dt="2020-05-02T21:02:12.993" v="147" actId="688"/>
          <ac:spMkLst>
            <pc:docMk/>
            <pc:sldMk cId="252145606" sldId="260"/>
            <ac:spMk id="10" creationId="{FE6691D8-2D47-47C0-87F7-FEE7BFE28BE1}"/>
          </ac:spMkLst>
        </pc:spChg>
        <pc:spChg chg="add mod">
          <ac:chgData name="Stella Kourouzidou" userId="5a36f855-0291-4fad-ad20-92dda2904fc7" providerId="ADAL" clId="{320A463F-8246-4083-B31C-7323F4891E51}" dt="2020-05-02T21:04:35.664" v="185" actId="1076"/>
          <ac:spMkLst>
            <pc:docMk/>
            <pc:sldMk cId="252145606" sldId="260"/>
            <ac:spMk id="13" creationId="{D1DF68B4-8B55-47F9-84F6-CA92D3B1EB54}"/>
          </ac:spMkLst>
        </pc:spChg>
        <pc:graphicFrameChg chg="add mod modGraphic">
          <ac:chgData name="Stella Kourouzidou" userId="5a36f855-0291-4fad-ad20-92dda2904fc7" providerId="ADAL" clId="{320A463F-8246-4083-B31C-7323F4891E51}" dt="2020-05-02T21:01:35.212" v="123" actId="1076"/>
          <ac:graphicFrameMkLst>
            <pc:docMk/>
            <pc:sldMk cId="252145606" sldId="260"/>
            <ac:graphicFrameMk id="5" creationId="{016B7C0E-A462-4EDD-8C5B-FAFA7615B21E}"/>
          </ac:graphicFrameMkLst>
        </pc:graphicFrameChg>
        <pc:picChg chg="add mod">
          <ac:chgData name="Stella Kourouzidou" userId="5a36f855-0291-4fad-ad20-92dda2904fc7" providerId="ADAL" clId="{320A463F-8246-4083-B31C-7323F4891E51}" dt="2020-05-02T21:00:19.780" v="53" actId="1076"/>
          <ac:picMkLst>
            <pc:docMk/>
            <pc:sldMk cId="252145606" sldId="260"/>
            <ac:picMk id="4" creationId="{37A8F23F-C6A8-4B46-BA03-E39324E7D81B}"/>
          </ac:picMkLst>
        </pc:picChg>
        <pc:picChg chg="add mod">
          <ac:chgData name="Stella Kourouzidou" userId="5a36f855-0291-4fad-ad20-92dda2904fc7" providerId="ADAL" clId="{320A463F-8246-4083-B31C-7323F4891E51}" dt="2020-05-02T21:05:00.145" v="192" actId="1076"/>
          <ac:picMkLst>
            <pc:docMk/>
            <pc:sldMk cId="252145606" sldId="260"/>
            <ac:picMk id="12" creationId="{9D7EF8B2-5476-4E40-9C71-20DB9861A348}"/>
          </ac:picMkLst>
        </pc:picChg>
      </pc:sldChg>
      <pc:sldChg chg="addSp delSp modSp add">
        <pc:chgData name="Stella Kourouzidou" userId="5a36f855-0291-4fad-ad20-92dda2904fc7" providerId="ADAL" clId="{320A463F-8246-4083-B31C-7323F4891E51}" dt="2020-05-02T21:08:59.934" v="465" actId="1076"/>
        <pc:sldMkLst>
          <pc:docMk/>
          <pc:sldMk cId="1378488391" sldId="261"/>
        </pc:sldMkLst>
        <pc:spChg chg="mod">
          <ac:chgData name="Stella Kourouzidou" userId="5a36f855-0291-4fad-ad20-92dda2904fc7" providerId="ADAL" clId="{320A463F-8246-4083-B31C-7323F4891E51}" dt="2020-05-02T21:08:55.070" v="462" actId="1076"/>
          <ac:spMkLst>
            <pc:docMk/>
            <pc:sldMk cId="1378488391" sldId="261"/>
            <ac:spMk id="2" creationId="{2F6B1B59-65BF-49EE-BCD6-46ED5E6F58FE}"/>
          </ac:spMkLst>
        </pc:spChg>
        <pc:spChg chg="del">
          <ac:chgData name="Stella Kourouzidou" userId="5a36f855-0291-4fad-ad20-92dda2904fc7" providerId="ADAL" clId="{320A463F-8246-4083-B31C-7323F4891E51}" dt="2020-05-02T21:08:27.731" v="383" actId="478"/>
          <ac:spMkLst>
            <pc:docMk/>
            <pc:sldMk cId="1378488391" sldId="261"/>
            <ac:spMk id="3" creationId="{C4516BBC-3793-4FC1-87BC-707DBDCC9489}"/>
          </ac:spMkLst>
        </pc:spChg>
        <pc:picChg chg="add mod">
          <ac:chgData name="Stella Kourouzidou" userId="5a36f855-0291-4fad-ad20-92dda2904fc7" providerId="ADAL" clId="{320A463F-8246-4083-B31C-7323F4891E51}" dt="2020-05-02T21:08:59.934" v="465" actId="1076"/>
          <ac:picMkLst>
            <pc:docMk/>
            <pc:sldMk cId="1378488391" sldId="261"/>
            <ac:picMk id="4" creationId="{0B27169C-8605-41F9-92FC-ABDB24999EF9}"/>
          </ac:picMkLst>
        </pc:picChg>
        <pc:picChg chg="add mod">
          <ac:chgData name="Stella Kourouzidou" userId="5a36f855-0291-4fad-ad20-92dda2904fc7" providerId="ADAL" clId="{320A463F-8246-4083-B31C-7323F4891E51}" dt="2020-05-02T21:08:57.758" v="464" actId="1076"/>
          <ac:picMkLst>
            <pc:docMk/>
            <pc:sldMk cId="1378488391" sldId="261"/>
            <ac:picMk id="5" creationId="{3D8FF203-6D1D-410F-B238-11DF3331DBF1}"/>
          </ac:picMkLst>
        </pc:picChg>
      </pc:sldChg>
      <pc:sldChg chg="addSp modSp add">
        <pc:chgData name="Stella Kourouzidou" userId="5a36f855-0291-4fad-ad20-92dda2904fc7" providerId="ADAL" clId="{320A463F-8246-4083-B31C-7323F4891E51}" dt="2020-05-02T21:10:10.403" v="516" actId="20577"/>
        <pc:sldMkLst>
          <pc:docMk/>
          <pc:sldMk cId="1812056878" sldId="262"/>
        </pc:sldMkLst>
        <pc:spChg chg="mod">
          <ac:chgData name="Stella Kourouzidou" userId="5a36f855-0291-4fad-ad20-92dda2904fc7" providerId="ADAL" clId="{320A463F-8246-4083-B31C-7323F4891E51}" dt="2020-05-02T21:10:10.403" v="516" actId="20577"/>
          <ac:spMkLst>
            <pc:docMk/>
            <pc:sldMk cId="1812056878" sldId="262"/>
            <ac:spMk id="2" creationId="{F0923657-DA59-49A5-BBA9-AD0995BF3958}"/>
          </ac:spMkLst>
        </pc:spChg>
        <pc:picChg chg="add mod">
          <ac:chgData name="Stella Kourouzidou" userId="5a36f855-0291-4fad-ad20-92dda2904fc7" providerId="ADAL" clId="{320A463F-8246-4083-B31C-7323F4891E51}" dt="2020-05-02T21:09:58.894" v="470" actId="14100"/>
          <ac:picMkLst>
            <pc:docMk/>
            <pc:sldMk cId="1812056878" sldId="262"/>
            <ac:picMk id="4" creationId="{7CF067D5-639A-4549-AF1D-31EE251BF207}"/>
          </ac:picMkLst>
        </pc:picChg>
      </pc:sldChg>
      <pc:sldChg chg="addSp delSp modSp add modAnim">
        <pc:chgData name="Stella Kourouzidou" userId="5a36f855-0291-4fad-ad20-92dda2904fc7" providerId="ADAL" clId="{320A463F-8246-4083-B31C-7323F4891E51}" dt="2020-05-02T21:43:00.590" v="1619"/>
        <pc:sldMkLst>
          <pc:docMk/>
          <pc:sldMk cId="1264718120" sldId="263"/>
        </pc:sldMkLst>
        <pc:spChg chg="mod">
          <ac:chgData name="Stella Kourouzidou" userId="5a36f855-0291-4fad-ad20-92dda2904fc7" providerId="ADAL" clId="{320A463F-8246-4083-B31C-7323F4891E51}" dt="2020-05-02T21:15:10.056" v="651" actId="14100"/>
          <ac:spMkLst>
            <pc:docMk/>
            <pc:sldMk cId="1264718120" sldId="263"/>
            <ac:spMk id="2" creationId="{4F7DE665-8662-4FB5-9F5D-A5408CDDA41F}"/>
          </ac:spMkLst>
        </pc:spChg>
        <pc:spChg chg="mod">
          <ac:chgData name="Stella Kourouzidou" userId="5a36f855-0291-4fad-ad20-92dda2904fc7" providerId="ADAL" clId="{320A463F-8246-4083-B31C-7323F4891E51}" dt="2020-05-02T21:20:14.332" v="811"/>
          <ac:spMkLst>
            <pc:docMk/>
            <pc:sldMk cId="1264718120" sldId="263"/>
            <ac:spMk id="3" creationId="{3FB4847E-0746-45EA-9335-2FA12C5194F7}"/>
          </ac:spMkLst>
        </pc:spChg>
        <pc:spChg chg="add">
          <ac:chgData name="Stella Kourouzidou" userId="5a36f855-0291-4fad-ad20-92dda2904fc7" providerId="ADAL" clId="{320A463F-8246-4083-B31C-7323F4891E51}" dt="2020-05-02T21:12:15.829" v="604"/>
          <ac:spMkLst>
            <pc:docMk/>
            <pc:sldMk cId="1264718120" sldId="263"/>
            <ac:spMk id="7" creationId="{36179CC8-B16E-4C23-9C9E-23DFCFCCF97E}"/>
          </ac:spMkLst>
        </pc:spChg>
        <pc:spChg chg="add">
          <ac:chgData name="Stella Kourouzidou" userId="5a36f855-0291-4fad-ad20-92dda2904fc7" providerId="ADAL" clId="{320A463F-8246-4083-B31C-7323F4891E51}" dt="2020-05-02T21:12:15.829" v="604"/>
          <ac:spMkLst>
            <pc:docMk/>
            <pc:sldMk cId="1264718120" sldId="263"/>
            <ac:spMk id="9" creationId="{6D231FB5-DE5A-4EAB-9390-EB02441094F8}"/>
          </ac:spMkLst>
        </pc:spChg>
        <pc:spChg chg="add">
          <ac:chgData name="Stella Kourouzidou" userId="5a36f855-0291-4fad-ad20-92dda2904fc7" providerId="ADAL" clId="{320A463F-8246-4083-B31C-7323F4891E51}" dt="2020-05-02T21:12:30.759" v="608"/>
          <ac:spMkLst>
            <pc:docMk/>
            <pc:sldMk cId="1264718120" sldId="263"/>
            <ac:spMk id="11" creationId="{12618F54-684F-47AF-A47D-5290870591EB}"/>
          </ac:spMkLst>
        </pc:spChg>
        <pc:spChg chg="add">
          <ac:chgData name="Stella Kourouzidou" userId="5a36f855-0291-4fad-ad20-92dda2904fc7" providerId="ADAL" clId="{320A463F-8246-4083-B31C-7323F4891E51}" dt="2020-05-02T21:12:30.759" v="608"/>
          <ac:spMkLst>
            <pc:docMk/>
            <pc:sldMk cId="1264718120" sldId="263"/>
            <ac:spMk id="14" creationId="{1EC63CA6-A624-45AC-84C6-9E796578949D}"/>
          </ac:spMkLst>
        </pc:spChg>
        <pc:spChg chg="add">
          <ac:chgData name="Stella Kourouzidou" userId="5a36f855-0291-4fad-ad20-92dda2904fc7" providerId="ADAL" clId="{320A463F-8246-4083-B31C-7323F4891E51}" dt="2020-05-02T21:12:39.055" v="610"/>
          <ac:spMkLst>
            <pc:docMk/>
            <pc:sldMk cId="1264718120" sldId="263"/>
            <ac:spMk id="16" creationId="{811D1CC1-2444-4A6E-8410-AB8F66BA042E}"/>
          </ac:spMkLst>
        </pc:spChg>
        <pc:spChg chg="add">
          <ac:chgData name="Stella Kourouzidou" userId="5a36f855-0291-4fad-ad20-92dda2904fc7" providerId="ADAL" clId="{320A463F-8246-4083-B31C-7323F4891E51}" dt="2020-05-02T21:12:39.055" v="610"/>
          <ac:spMkLst>
            <pc:docMk/>
            <pc:sldMk cId="1264718120" sldId="263"/>
            <ac:spMk id="19" creationId="{6AFC49C3-A4E0-4E19-B69C-25B183952865}"/>
          </ac:spMkLst>
        </pc:spChg>
        <pc:spChg chg="mod">
          <ac:chgData name="Stella Kourouzidou" userId="5a36f855-0291-4fad-ad20-92dda2904fc7" providerId="ADAL" clId="{320A463F-8246-4083-B31C-7323F4891E51}" dt="2020-05-02T21:12:51.996" v="616" actId="6549"/>
          <ac:spMkLst>
            <pc:docMk/>
            <pc:sldMk cId="1264718120" sldId="263"/>
            <ac:spMk id="24" creationId="{1864DDC9-4109-4993-86AC-4BD4B344F4C1}"/>
          </ac:spMkLst>
        </pc:spChg>
        <pc:spChg chg="add">
          <ac:chgData name="Stella Kourouzidou" userId="5a36f855-0291-4fad-ad20-92dda2904fc7" providerId="ADAL" clId="{320A463F-8246-4083-B31C-7323F4891E51}" dt="2020-05-02T21:12:56.529" v="618"/>
          <ac:spMkLst>
            <pc:docMk/>
            <pc:sldMk cId="1264718120" sldId="263"/>
            <ac:spMk id="26" creationId="{49466526-05FE-45D7-B39C-957404E81BB1}"/>
          </ac:spMkLst>
        </pc:spChg>
        <pc:spChg chg="add">
          <ac:chgData name="Stella Kourouzidou" userId="5a36f855-0291-4fad-ad20-92dda2904fc7" providerId="ADAL" clId="{320A463F-8246-4083-B31C-7323F4891E51}" dt="2020-05-02T21:12:56.529" v="618"/>
          <ac:spMkLst>
            <pc:docMk/>
            <pc:sldMk cId="1264718120" sldId="263"/>
            <ac:spMk id="29" creationId="{1A8B7E68-B149-4622-A1BC-B2E64E228BCD}"/>
          </ac:spMkLst>
        </pc:spChg>
        <pc:spChg chg="add">
          <ac:chgData name="Stella Kourouzidou" userId="5a36f855-0291-4fad-ad20-92dda2904fc7" providerId="ADAL" clId="{320A463F-8246-4083-B31C-7323F4891E51}" dt="2020-05-02T21:13:05.556" v="620"/>
          <ac:spMkLst>
            <pc:docMk/>
            <pc:sldMk cId="1264718120" sldId="263"/>
            <ac:spMk id="32" creationId="{3DFEFD66-E9FC-4002-B963-4E386F2D2D95}"/>
          </ac:spMkLst>
        </pc:spChg>
        <pc:spChg chg="add">
          <ac:chgData name="Stella Kourouzidou" userId="5a36f855-0291-4fad-ad20-92dda2904fc7" providerId="ADAL" clId="{320A463F-8246-4083-B31C-7323F4891E51}" dt="2020-05-02T21:13:05.556" v="620"/>
          <ac:spMkLst>
            <pc:docMk/>
            <pc:sldMk cId="1264718120" sldId="263"/>
            <ac:spMk id="33" creationId="{F2011A84-F9CE-44B8-A605-33C07D0F6319}"/>
          </ac:spMkLst>
        </pc:spChg>
        <pc:spChg chg="add">
          <ac:chgData name="Stella Kourouzidou" userId="5a36f855-0291-4fad-ad20-92dda2904fc7" providerId="ADAL" clId="{320A463F-8246-4083-B31C-7323F4891E51}" dt="2020-05-02T21:13:14.986" v="622"/>
          <ac:spMkLst>
            <pc:docMk/>
            <pc:sldMk cId="1264718120" sldId="263"/>
            <ac:spMk id="35" creationId="{9A131CA3-2512-4116-A6A1-772C2237A38A}"/>
          </ac:spMkLst>
        </pc:spChg>
        <pc:spChg chg="add">
          <ac:chgData name="Stella Kourouzidou" userId="5a36f855-0291-4fad-ad20-92dda2904fc7" providerId="ADAL" clId="{320A463F-8246-4083-B31C-7323F4891E51}" dt="2020-05-02T21:13:14.986" v="622"/>
          <ac:spMkLst>
            <pc:docMk/>
            <pc:sldMk cId="1264718120" sldId="263"/>
            <ac:spMk id="38" creationId="{2985A6A1-2714-40D0-B8A3-3FB5FBD38FF9}"/>
          </ac:spMkLst>
        </pc:spChg>
        <pc:spChg chg="add">
          <ac:chgData name="Stella Kourouzidou" userId="5a36f855-0291-4fad-ad20-92dda2904fc7" providerId="ADAL" clId="{320A463F-8246-4083-B31C-7323F4891E51}" dt="2020-05-02T21:13:22.714" v="624"/>
          <ac:spMkLst>
            <pc:docMk/>
            <pc:sldMk cId="1264718120" sldId="263"/>
            <ac:spMk id="40" creationId="{2AF64E85-769E-4C9C-A9DB-D131645A0C0B}"/>
          </ac:spMkLst>
        </pc:spChg>
        <pc:spChg chg="add">
          <ac:chgData name="Stella Kourouzidou" userId="5a36f855-0291-4fad-ad20-92dda2904fc7" providerId="ADAL" clId="{320A463F-8246-4083-B31C-7323F4891E51}" dt="2020-05-02T21:13:22.714" v="624"/>
          <ac:spMkLst>
            <pc:docMk/>
            <pc:sldMk cId="1264718120" sldId="263"/>
            <ac:spMk id="43" creationId="{66AA0EBB-CB74-409D-9B84-3B30640E4A36}"/>
          </ac:spMkLst>
        </pc:spChg>
        <pc:spChg chg="add">
          <ac:chgData name="Stella Kourouzidou" userId="5a36f855-0291-4fad-ad20-92dda2904fc7" providerId="ADAL" clId="{320A463F-8246-4083-B31C-7323F4891E51}" dt="2020-05-02T21:13:36.390" v="627"/>
          <ac:spMkLst>
            <pc:docMk/>
            <pc:sldMk cId="1264718120" sldId="263"/>
            <ac:spMk id="46" creationId="{32B7C1B2-84C4-48A0-8A2E-5EC19BF8EDE7}"/>
          </ac:spMkLst>
        </pc:spChg>
        <pc:spChg chg="add">
          <ac:chgData name="Stella Kourouzidou" userId="5a36f855-0291-4fad-ad20-92dda2904fc7" providerId="ADAL" clId="{320A463F-8246-4083-B31C-7323F4891E51}" dt="2020-05-02T21:13:36.390" v="627"/>
          <ac:spMkLst>
            <pc:docMk/>
            <pc:sldMk cId="1264718120" sldId="263"/>
            <ac:spMk id="48" creationId="{1F83D9B7-0AAA-4EBF-AC47-65A9128F1B4D}"/>
          </ac:spMkLst>
        </pc:spChg>
        <pc:spChg chg="add">
          <ac:chgData name="Stella Kourouzidou" userId="5a36f855-0291-4fad-ad20-92dda2904fc7" providerId="ADAL" clId="{320A463F-8246-4083-B31C-7323F4891E51}" dt="2020-05-02T21:13:50.704" v="630"/>
          <ac:spMkLst>
            <pc:docMk/>
            <pc:sldMk cId="1264718120" sldId="263"/>
            <ac:spMk id="51" creationId="{DA169BB4-7AAC-4B03-BC42-33CCCBD1248C}"/>
          </ac:spMkLst>
        </pc:spChg>
        <pc:spChg chg="add">
          <ac:chgData name="Stella Kourouzidou" userId="5a36f855-0291-4fad-ad20-92dda2904fc7" providerId="ADAL" clId="{320A463F-8246-4083-B31C-7323F4891E51}" dt="2020-05-02T21:13:50.704" v="630"/>
          <ac:spMkLst>
            <pc:docMk/>
            <pc:sldMk cId="1264718120" sldId="263"/>
            <ac:spMk id="53" creationId="{904C12AF-AD38-4F29-83C1-498D538F681A}"/>
          </ac:spMkLst>
        </pc:spChg>
        <pc:spChg chg="add mod ord">
          <ac:chgData name="Stella Kourouzidou" userId="5a36f855-0291-4fad-ad20-92dda2904fc7" providerId="ADAL" clId="{320A463F-8246-4083-B31C-7323F4891E51}" dt="2020-05-02T21:18:47.941" v="794" actId="1037"/>
          <ac:spMkLst>
            <pc:docMk/>
            <pc:sldMk cId="1264718120" sldId="263"/>
            <ac:spMk id="54" creationId="{06A4810C-D100-4FDB-9D9B-046B0CD8CEAB}"/>
          </ac:spMkLst>
        </pc:spChg>
        <pc:spChg chg="add mod ord">
          <ac:chgData name="Stella Kourouzidou" userId="5a36f855-0291-4fad-ad20-92dda2904fc7" providerId="ADAL" clId="{320A463F-8246-4083-B31C-7323F4891E51}" dt="2020-05-02T21:14:46.294" v="644" actId="167"/>
          <ac:spMkLst>
            <pc:docMk/>
            <pc:sldMk cId="1264718120" sldId="263"/>
            <ac:spMk id="55" creationId="{7E400A2A-37B0-4F1B-B56E-486AE3408480}"/>
          </ac:spMkLst>
        </pc:spChg>
        <pc:spChg chg="add mod ord">
          <ac:chgData name="Stella Kourouzidou" userId="5a36f855-0291-4fad-ad20-92dda2904fc7" providerId="ADAL" clId="{320A463F-8246-4083-B31C-7323F4891E51}" dt="2020-05-02T21:18:43.211" v="790" actId="1037"/>
          <ac:spMkLst>
            <pc:docMk/>
            <pc:sldMk cId="1264718120" sldId="263"/>
            <ac:spMk id="56" creationId="{552726A6-CF00-4575-B2ED-B4FEAE4244CF}"/>
          </ac:spMkLst>
        </pc:spChg>
        <pc:spChg chg="add mod">
          <ac:chgData name="Stella Kourouzidou" userId="5a36f855-0291-4fad-ad20-92dda2904fc7" providerId="ADAL" clId="{320A463F-8246-4083-B31C-7323F4891E51}" dt="2020-05-02T21:19:06.378" v="795" actId="11529"/>
          <ac:spMkLst>
            <pc:docMk/>
            <pc:sldMk cId="1264718120" sldId="263"/>
            <ac:spMk id="57" creationId="{4B5DE7D2-88E5-4685-9CD3-DD89F7448535}"/>
          </ac:spMkLst>
        </pc:spChg>
        <pc:spChg chg="add mod">
          <ac:chgData name="Stella Kourouzidou" userId="5a36f855-0291-4fad-ad20-92dda2904fc7" providerId="ADAL" clId="{320A463F-8246-4083-B31C-7323F4891E51}" dt="2020-05-02T21:19:10.218" v="797" actId="1076"/>
          <ac:spMkLst>
            <pc:docMk/>
            <pc:sldMk cId="1264718120" sldId="263"/>
            <ac:spMk id="58" creationId="{7B92811D-F513-4579-88CC-DB7A6C138F0F}"/>
          </ac:spMkLst>
        </pc:spChg>
        <pc:spChg chg="add mod">
          <ac:chgData name="Stella Kourouzidou" userId="5a36f855-0291-4fad-ad20-92dda2904fc7" providerId="ADAL" clId="{320A463F-8246-4083-B31C-7323F4891E51}" dt="2020-05-02T21:19:14.115" v="799" actId="1076"/>
          <ac:spMkLst>
            <pc:docMk/>
            <pc:sldMk cId="1264718120" sldId="263"/>
            <ac:spMk id="59" creationId="{DADBAE78-3CF9-49D6-A180-E9C7DBC3011F}"/>
          </ac:spMkLst>
        </pc:spChg>
        <pc:spChg chg="add mod">
          <ac:chgData name="Stella Kourouzidou" userId="5a36f855-0291-4fad-ad20-92dda2904fc7" providerId="ADAL" clId="{320A463F-8246-4083-B31C-7323F4891E51}" dt="2020-05-02T21:42:18.024" v="1617" actId="1076"/>
          <ac:spMkLst>
            <pc:docMk/>
            <pc:sldMk cId="1264718120" sldId="263"/>
            <ac:spMk id="60" creationId="{EA6B8B63-F484-4577-AFEC-9708E65D3A63}"/>
          </ac:spMkLst>
        </pc:spChg>
        <pc:spChg chg="add mod">
          <ac:chgData name="Stella Kourouzidou" userId="5a36f855-0291-4fad-ad20-92dda2904fc7" providerId="ADAL" clId="{320A463F-8246-4083-B31C-7323F4891E51}" dt="2020-05-02T21:20:29.803" v="818" actId="113"/>
          <ac:spMkLst>
            <pc:docMk/>
            <pc:sldMk cId="1264718120" sldId="263"/>
            <ac:spMk id="61" creationId="{2A3F53AD-4E37-494B-A4A6-6BA7193C6812}"/>
          </ac:spMkLst>
        </pc:spChg>
        <pc:spChg chg="add mod">
          <ac:chgData name="Stella Kourouzidou" userId="5a36f855-0291-4fad-ad20-92dda2904fc7" providerId="ADAL" clId="{320A463F-8246-4083-B31C-7323F4891E51}" dt="2020-05-02T21:42:15.705" v="1616" actId="1076"/>
          <ac:spMkLst>
            <pc:docMk/>
            <pc:sldMk cId="1264718120" sldId="263"/>
            <ac:spMk id="62" creationId="{6D4B58BC-639B-419B-B588-2D953032E0B9}"/>
          </ac:spMkLst>
        </pc:spChg>
        <pc:grpChg chg="add mod">
          <ac:chgData name="Stella Kourouzidou" userId="5a36f855-0291-4fad-ad20-92dda2904fc7" providerId="ADAL" clId="{320A463F-8246-4083-B31C-7323F4891E51}" dt="2020-05-02T21:12:25.581" v="607" actId="1076"/>
          <ac:grpSpMkLst>
            <pc:docMk/>
            <pc:sldMk cId="1264718120" sldId="263"/>
            <ac:grpSpMk id="5" creationId="{3D1E1AC7-28BC-4296-9166-1B0D52F2B018}"/>
          </ac:grpSpMkLst>
        </pc:grpChg>
        <pc:grpChg chg="add mod">
          <ac:chgData name="Stella Kourouzidou" userId="5a36f855-0291-4fad-ad20-92dda2904fc7" providerId="ADAL" clId="{320A463F-8246-4083-B31C-7323F4891E51}" dt="2020-05-02T21:12:15.829" v="604"/>
          <ac:grpSpMkLst>
            <pc:docMk/>
            <pc:sldMk cId="1264718120" sldId="263"/>
            <ac:grpSpMk id="6" creationId="{D268357A-EECF-4375-A843-921A45CFA85E}"/>
          </ac:grpSpMkLst>
        </pc:grpChg>
        <pc:grpChg chg="add mod">
          <ac:chgData name="Stella Kourouzidou" userId="5a36f855-0291-4fad-ad20-92dda2904fc7" providerId="ADAL" clId="{320A463F-8246-4083-B31C-7323F4891E51}" dt="2020-05-02T21:12:33.645" v="609" actId="1076"/>
          <ac:grpSpMkLst>
            <pc:docMk/>
            <pc:sldMk cId="1264718120" sldId="263"/>
            <ac:grpSpMk id="10" creationId="{8D462003-3145-41F2-A37E-8C0542C63D57}"/>
          </ac:grpSpMkLst>
        </pc:grpChg>
        <pc:grpChg chg="add mod">
          <ac:chgData name="Stella Kourouzidou" userId="5a36f855-0291-4fad-ad20-92dda2904fc7" providerId="ADAL" clId="{320A463F-8246-4083-B31C-7323F4891E51}" dt="2020-05-02T21:12:30.759" v="608"/>
          <ac:grpSpMkLst>
            <pc:docMk/>
            <pc:sldMk cId="1264718120" sldId="263"/>
            <ac:grpSpMk id="12" creationId="{54DF53ED-B4D5-463C-A6E4-5ED1BBC83FE4}"/>
          </ac:grpSpMkLst>
        </pc:grpChg>
        <pc:grpChg chg="add mod">
          <ac:chgData name="Stella Kourouzidou" userId="5a36f855-0291-4fad-ad20-92dda2904fc7" providerId="ADAL" clId="{320A463F-8246-4083-B31C-7323F4891E51}" dt="2020-05-02T21:12:41.072" v="611" actId="1076"/>
          <ac:grpSpMkLst>
            <pc:docMk/>
            <pc:sldMk cId="1264718120" sldId="263"/>
            <ac:grpSpMk id="15" creationId="{1CBDE573-3875-44AA-90CE-61404944BF9E}"/>
          </ac:grpSpMkLst>
        </pc:grpChg>
        <pc:grpChg chg="add mod">
          <ac:chgData name="Stella Kourouzidou" userId="5a36f855-0291-4fad-ad20-92dda2904fc7" providerId="ADAL" clId="{320A463F-8246-4083-B31C-7323F4891E51}" dt="2020-05-02T21:12:39.055" v="610"/>
          <ac:grpSpMkLst>
            <pc:docMk/>
            <pc:sldMk cId="1264718120" sldId="263"/>
            <ac:grpSpMk id="17" creationId="{10FA4226-C61E-4843-A707-D897D5B2D84C}"/>
          </ac:grpSpMkLst>
        </pc:grpChg>
        <pc:grpChg chg="add del mod">
          <ac:chgData name="Stella Kourouzidou" userId="5a36f855-0291-4fad-ad20-92dda2904fc7" providerId="ADAL" clId="{320A463F-8246-4083-B31C-7323F4891E51}" dt="2020-05-02T21:12:54.008" v="617" actId="478"/>
          <ac:grpSpMkLst>
            <pc:docMk/>
            <pc:sldMk cId="1264718120" sldId="263"/>
            <ac:grpSpMk id="20" creationId="{277745C2-BA35-4B4F-AB35-DA195FE808D7}"/>
          </ac:grpSpMkLst>
        </pc:grpChg>
        <pc:grpChg chg="del mod">
          <ac:chgData name="Stella Kourouzidou" userId="5a36f855-0291-4fad-ad20-92dda2904fc7" providerId="ADAL" clId="{320A463F-8246-4083-B31C-7323F4891E51}" dt="2020-05-02T21:12:49.694" v="615" actId="478"/>
          <ac:grpSpMkLst>
            <pc:docMk/>
            <pc:sldMk cId="1264718120" sldId="263"/>
            <ac:grpSpMk id="22" creationId="{74C33BD3-CDB6-439A-875B-92841E596648}"/>
          </ac:grpSpMkLst>
        </pc:grpChg>
        <pc:grpChg chg="add mod">
          <ac:chgData name="Stella Kourouzidou" userId="5a36f855-0291-4fad-ad20-92dda2904fc7" providerId="ADAL" clId="{320A463F-8246-4083-B31C-7323F4891E51}" dt="2020-05-02T21:12:58.805" v="619" actId="1076"/>
          <ac:grpSpMkLst>
            <pc:docMk/>
            <pc:sldMk cId="1264718120" sldId="263"/>
            <ac:grpSpMk id="25" creationId="{AFE5E4B6-F25B-4397-8A1A-47FC18639478}"/>
          </ac:grpSpMkLst>
        </pc:grpChg>
        <pc:grpChg chg="add mod">
          <ac:chgData name="Stella Kourouzidou" userId="5a36f855-0291-4fad-ad20-92dda2904fc7" providerId="ADAL" clId="{320A463F-8246-4083-B31C-7323F4891E51}" dt="2020-05-02T21:12:56.529" v="618"/>
          <ac:grpSpMkLst>
            <pc:docMk/>
            <pc:sldMk cId="1264718120" sldId="263"/>
            <ac:grpSpMk id="27" creationId="{F5A8859B-84D1-4639-99BC-E81F10DEA536}"/>
          </ac:grpSpMkLst>
        </pc:grpChg>
        <pc:grpChg chg="add mod">
          <ac:chgData name="Stella Kourouzidou" userId="5a36f855-0291-4fad-ad20-92dda2904fc7" providerId="ADAL" clId="{320A463F-8246-4083-B31C-7323F4891E51}" dt="2020-05-02T21:13:09.173" v="621" actId="1076"/>
          <ac:grpSpMkLst>
            <pc:docMk/>
            <pc:sldMk cId="1264718120" sldId="263"/>
            <ac:grpSpMk id="30" creationId="{2084918A-64A8-4C14-9B6E-70652526C950}"/>
          </ac:grpSpMkLst>
        </pc:grpChg>
        <pc:grpChg chg="add mod">
          <ac:chgData name="Stella Kourouzidou" userId="5a36f855-0291-4fad-ad20-92dda2904fc7" providerId="ADAL" clId="{320A463F-8246-4083-B31C-7323F4891E51}" dt="2020-05-02T21:13:41.839" v="628" actId="1076"/>
          <ac:grpSpMkLst>
            <pc:docMk/>
            <pc:sldMk cId="1264718120" sldId="263"/>
            <ac:grpSpMk id="34" creationId="{62D00917-B6DC-45EC-A5E6-3BCB88CB8B85}"/>
          </ac:grpSpMkLst>
        </pc:grpChg>
        <pc:grpChg chg="add mod">
          <ac:chgData name="Stella Kourouzidou" userId="5a36f855-0291-4fad-ad20-92dda2904fc7" providerId="ADAL" clId="{320A463F-8246-4083-B31C-7323F4891E51}" dt="2020-05-02T21:13:14.986" v="622"/>
          <ac:grpSpMkLst>
            <pc:docMk/>
            <pc:sldMk cId="1264718120" sldId="263"/>
            <ac:grpSpMk id="36" creationId="{F506A6FE-91A4-4C25-A897-8F8DC9695B7C}"/>
          </ac:grpSpMkLst>
        </pc:grpChg>
        <pc:grpChg chg="add mod">
          <ac:chgData name="Stella Kourouzidou" userId="5a36f855-0291-4fad-ad20-92dda2904fc7" providerId="ADAL" clId="{320A463F-8246-4083-B31C-7323F4891E51}" dt="2020-05-02T21:13:29.686" v="626" actId="1076"/>
          <ac:grpSpMkLst>
            <pc:docMk/>
            <pc:sldMk cId="1264718120" sldId="263"/>
            <ac:grpSpMk id="39" creationId="{B8F035F2-B8FB-4228-A41D-F72E87D9C80E}"/>
          </ac:grpSpMkLst>
        </pc:grpChg>
        <pc:grpChg chg="add mod">
          <ac:chgData name="Stella Kourouzidou" userId="5a36f855-0291-4fad-ad20-92dda2904fc7" providerId="ADAL" clId="{320A463F-8246-4083-B31C-7323F4891E51}" dt="2020-05-02T21:13:22.714" v="624"/>
          <ac:grpSpMkLst>
            <pc:docMk/>
            <pc:sldMk cId="1264718120" sldId="263"/>
            <ac:grpSpMk id="41" creationId="{D1441BD9-B561-4AE2-96EC-74457A2E1C58}"/>
          </ac:grpSpMkLst>
        </pc:grpChg>
        <pc:grpChg chg="add mod">
          <ac:chgData name="Stella Kourouzidou" userId="5a36f855-0291-4fad-ad20-92dda2904fc7" providerId="ADAL" clId="{320A463F-8246-4083-B31C-7323F4891E51}" dt="2020-05-02T21:13:44.125" v="629" actId="1076"/>
          <ac:grpSpMkLst>
            <pc:docMk/>
            <pc:sldMk cId="1264718120" sldId="263"/>
            <ac:grpSpMk id="44" creationId="{1789AB27-E03D-4692-8594-BE44DE458020}"/>
          </ac:grpSpMkLst>
        </pc:grpChg>
        <pc:grpChg chg="add mod">
          <ac:chgData name="Stella Kourouzidou" userId="5a36f855-0291-4fad-ad20-92dda2904fc7" providerId="ADAL" clId="{320A463F-8246-4083-B31C-7323F4891E51}" dt="2020-05-02T21:13:36.390" v="627"/>
          <ac:grpSpMkLst>
            <pc:docMk/>
            <pc:sldMk cId="1264718120" sldId="263"/>
            <ac:grpSpMk id="45" creationId="{0066B899-8785-4C31-A30B-D096C9C5FCFB}"/>
          </ac:grpSpMkLst>
        </pc:grpChg>
        <pc:grpChg chg="add mod">
          <ac:chgData name="Stella Kourouzidou" userId="5a36f855-0291-4fad-ad20-92dda2904fc7" providerId="ADAL" clId="{320A463F-8246-4083-B31C-7323F4891E51}" dt="2020-05-02T21:13:53.775" v="631" actId="1076"/>
          <ac:grpSpMkLst>
            <pc:docMk/>
            <pc:sldMk cId="1264718120" sldId="263"/>
            <ac:grpSpMk id="49" creationId="{BE069B27-D73F-423F-B112-C6B65D706227}"/>
          </ac:grpSpMkLst>
        </pc:grpChg>
        <pc:grpChg chg="add mod">
          <ac:chgData name="Stella Kourouzidou" userId="5a36f855-0291-4fad-ad20-92dda2904fc7" providerId="ADAL" clId="{320A463F-8246-4083-B31C-7323F4891E51}" dt="2020-05-02T21:13:50.704" v="630"/>
          <ac:grpSpMkLst>
            <pc:docMk/>
            <pc:sldMk cId="1264718120" sldId="263"/>
            <ac:grpSpMk id="50" creationId="{1A24390C-2B31-4D39-B719-85DB8E4A5B76}"/>
          </ac:grpSpMkLst>
        </pc:grpChg>
        <pc:picChg chg="add del">
          <ac:chgData name="Stella Kourouzidou" userId="5a36f855-0291-4fad-ad20-92dda2904fc7" providerId="ADAL" clId="{320A463F-8246-4083-B31C-7323F4891E51}" dt="2020-05-02T21:12:01.091" v="603"/>
          <ac:picMkLst>
            <pc:docMk/>
            <pc:sldMk cId="1264718120" sldId="263"/>
            <ac:picMk id="4" creationId="{96A30B2D-DCE4-4F92-A443-1505CED97070}"/>
          </ac:picMkLst>
        </pc:picChg>
        <pc:picChg chg="add">
          <ac:chgData name="Stella Kourouzidou" userId="5a36f855-0291-4fad-ad20-92dda2904fc7" providerId="ADAL" clId="{320A463F-8246-4083-B31C-7323F4891E51}" dt="2020-05-02T21:12:15.829" v="604"/>
          <ac:picMkLst>
            <pc:docMk/>
            <pc:sldMk cId="1264718120" sldId="263"/>
            <ac:picMk id="8" creationId="{8AF4F87D-8238-4ACD-9635-9C1A82520380}"/>
          </ac:picMkLst>
        </pc:picChg>
        <pc:picChg chg="add">
          <ac:chgData name="Stella Kourouzidou" userId="5a36f855-0291-4fad-ad20-92dda2904fc7" providerId="ADAL" clId="{320A463F-8246-4083-B31C-7323F4891E51}" dt="2020-05-02T21:12:30.759" v="608"/>
          <ac:picMkLst>
            <pc:docMk/>
            <pc:sldMk cId="1264718120" sldId="263"/>
            <ac:picMk id="13" creationId="{485E67D9-9EB6-4677-8BBB-6B8DAEFB0D0E}"/>
          </ac:picMkLst>
        </pc:picChg>
        <pc:picChg chg="add">
          <ac:chgData name="Stella Kourouzidou" userId="5a36f855-0291-4fad-ad20-92dda2904fc7" providerId="ADAL" clId="{320A463F-8246-4083-B31C-7323F4891E51}" dt="2020-05-02T21:12:39.055" v="610"/>
          <ac:picMkLst>
            <pc:docMk/>
            <pc:sldMk cId="1264718120" sldId="263"/>
            <ac:picMk id="18" creationId="{BB75557D-ED19-41DE-A257-EEBAF4593B15}"/>
          </ac:picMkLst>
        </pc:picChg>
        <pc:picChg chg="del">
          <ac:chgData name="Stella Kourouzidou" userId="5a36f855-0291-4fad-ad20-92dda2904fc7" providerId="ADAL" clId="{320A463F-8246-4083-B31C-7323F4891E51}" dt="2020-05-02T21:12:49.694" v="615" actId="478"/>
          <ac:picMkLst>
            <pc:docMk/>
            <pc:sldMk cId="1264718120" sldId="263"/>
            <ac:picMk id="23" creationId="{5F5294B8-9BFB-4A6C-87B3-BDFC17056DC2}"/>
          </ac:picMkLst>
        </pc:picChg>
        <pc:picChg chg="add">
          <ac:chgData name="Stella Kourouzidou" userId="5a36f855-0291-4fad-ad20-92dda2904fc7" providerId="ADAL" clId="{320A463F-8246-4083-B31C-7323F4891E51}" dt="2020-05-02T21:12:56.529" v="618"/>
          <ac:picMkLst>
            <pc:docMk/>
            <pc:sldMk cId="1264718120" sldId="263"/>
            <ac:picMk id="28" creationId="{75E1B8E1-519F-4879-8952-A738DC6BD55B}"/>
          </ac:picMkLst>
        </pc:picChg>
        <pc:picChg chg="add">
          <ac:chgData name="Stella Kourouzidou" userId="5a36f855-0291-4fad-ad20-92dda2904fc7" providerId="ADAL" clId="{320A463F-8246-4083-B31C-7323F4891E51}" dt="2020-05-02T21:13:05.556" v="620"/>
          <ac:picMkLst>
            <pc:docMk/>
            <pc:sldMk cId="1264718120" sldId="263"/>
            <ac:picMk id="31" creationId="{FD89E197-0C34-45E4-9EF0-D9C9C5549D80}"/>
          </ac:picMkLst>
        </pc:picChg>
        <pc:picChg chg="add">
          <ac:chgData name="Stella Kourouzidou" userId="5a36f855-0291-4fad-ad20-92dda2904fc7" providerId="ADAL" clId="{320A463F-8246-4083-B31C-7323F4891E51}" dt="2020-05-02T21:13:14.986" v="622"/>
          <ac:picMkLst>
            <pc:docMk/>
            <pc:sldMk cId="1264718120" sldId="263"/>
            <ac:picMk id="37" creationId="{8EC68B13-F46B-4BD9-8E94-9BAFBD8358D4}"/>
          </ac:picMkLst>
        </pc:picChg>
        <pc:picChg chg="add">
          <ac:chgData name="Stella Kourouzidou" userId="5a36f855-0291-4fad-ad20-92dda2904fc7" providerId="ADAL" clId="{320A463F-8246-4083-B31C-7323F4891E51}" dt="2020-05-02T21:13:22.714" v="624"/>
          <ac:picMkLst>
            <pc:docMk/>
            <pc:sldMk cId="1264718120" sldId="263"/>
            <ac:picMk id="42" creationId="{4B0D9432-E879-4346-8E37-2859A4C76AF3}"/>
          </ac:picMkLst>
        </pc:picChg>
        <pc:picChg chg="add">
          <ac:chgData name="Stella Kourouzidou" userId="5a36f855-0291-4fad-ad20-92dda2904fc7" providerId="ADAL" clId="{320A463F-8246-4083-B31C-7323F4891E51}" dt="2020-05-02T21:13:36.390" v="627"/>
          <ac:picMkLst>
            <pc:docMk/>
            <pc:sldMk cId="1264718120" sldId="263"/>
            <ac:picMk id="47" creationId="{F9D3253F-EAC2-4BFA-9653-D9DC84FD8266}"/>
          </ac:picMkLst>
        </pc:picChg>
        <pc:picChg chg="add">
          <ac:chgData name="Stella Kourouzidou" userId="5a36f855-0291-4fad-ad20-92dda2904fc7" providerId="ADAL" clId="{320A463F-8246-4083-B31C-7323F4891E51}" dt="2020-05-02T21:13:50.704" v="630"/>
          <ac:picMkLst>
            <pc:docMk/>
            <pc:sldMk cId="1264718120" sldId="263"/>
            <ac:picMk id="52" creationId="{81D81019-9EFE-4832-AFBF-16DBF4F51E31}"/>
          </ac:picMkLst>
        </pc:picChg>
      </pc:sldChg>
      <pc:sldChg chg="addSp delSp modSp add modAnim">
        <pc:chgData name="Stella Kourouzidou" userId="5a36f855-0291-4fad-ad20-92dda2904fc7" providerId="ADAL" clId="{320A463F-8246-4083-B31C-7323F4891E51}" dt="2020-05-02T21:43:21.853" v="1621" actId="6549"/>
        <pc:sldMkLst>
          <pc:docMk/>
          <pc:sldMk cId="2172019306" sldId="264"/>
        </pc:sldMkLst>
        <pc:spChg chg="mod">
          <ac:chgData name="Stella Kourouzidou" userId="5a36f855-0291-4fad-ad20-92dda2904fc7" providerId="ADAL" clId="{320A463F-8246-4083-B31C-7323F4891E51}" dt="2020-05-02T21:37:17.395" v="1376" actId="14100"/>
          <ac:spMkLst>
            <pc:docMk/>
            <pc:sldMk cId="2172019306" sldId="264"/>
            <ac:spMk id="2" creationId="{060FBD0E-1F1E-4246-A3BC-4AA1AEDF17EF}"/>
          </ac:spMkLst>
        </pc:spChg>
        <pc:spChg chg="mod">
          <ac:chgData name="Stella Kourouzidou" userId="5a36f855-0291-4fad-ad20-92dda2904fc7" providerId="ADAL" clId="{320A463F-8246-4083-B31C-7323F4891E51}" dt="2020-05-02T21:43:21.853" v="1621" actId="6549"/>
          <ac:spMkLst>
            <pc:docMk/>
            <pc:sldMk cId="2172019306" sldId="264"/>
            <ac:spMk id="3" creationId="{E617C9E9-BC3C-443E-86B5-95B7269EDDC6}"/>
          </ac:spMkLst>
        </pc:spChg>
        <pc:spChg chg="add mod">
          <ac:chgData name="Stella Kourouzidou" userId="5a36f855-0291-4fad-ad20-92dda2904fc7" providerId="ADAL" clId="{320A463F-8246-4083-B31C-7323F4891E51}" dt="2020-05-02T21:41:22.537" v="1609" actId="1076"/>
          <ac:spMkLst>
            <pc:docMk/>
            <pc:sldMk cId="2172019306" sldId="264"/>
            <ac:spMk id="9" creationId="{DFFFE61D-F7A7-4215-988F-2B22E2F8FB80}"/>
          </ac:spMkLst>
        </pc:spChg>
        <pc:grpChg chg="add mod">
          <ac:chgData name="Stella Kourouzidou" userId="5a36f855-0291-4fad-ad20-92dda2904fc7" providerId="ADAL" clId="{320A463F-8246-4083-B31C-7323F4891E51}" dt="2020-05-02T21:41:23.801" v="1610" actId="1076"/>
          <ac:grpSpMkLst>
            <pc:docMk/>
            <pc:sldMk cId="2172019306" sldId="264"/>
            <ac:grpSpMk id="7" creationId="{A11ED2D3-BA56-4C38-8774-964FBE10E0CC}"/>
          </ac:grpSpMkLst>
        </pc:grpChg>
        <pc:picChg chg="add mod">
          <ac:chgData name="Stella Kourouzidou" userId="5a36f855-0291-4fad-ad20-92dda2904fc7" providerId="ADAL" clId="{320A463F-8246-4083-B31C-7323F4891E51}" dt="2020-05-02T21:36:37.375" v="1367" actId="164"/>
          <ac:picMkLst>
            <pc:docMk/>
            <pc:sldMk cId="2172019306" sldId="264"/>
            <ac:picMk id="4" creationId="{FF239E59-6077-451F-A30D-AEB4E35EDC0E}"/>
          </ac:picMkLst>
        </pc:picChg>
        <pc:picChg chg="add mod">
          <ac:chgData name="Stella Kourouzidou" userId="5a36f855-0291-4fad-ad20-92dda2904fc7" providerId="ADAL" clId="{320A463F-8246-4083-B31C-7323F4891E51}" dt="2020-05-02T21:36:37.375" v="1367" actId="164"/>
          <ac:picMkLst>
            <pc:docMk/>
            <pc:sldMk cId="2172019306" sldId="264"/>
            <ac:picMk id="5" creationId="{C014CA4E-EE25-4FF5-8AB5-7FB1BB731CB3}"/>
          </ac:picMkLst>
        </pc:picChg>
        <pc:picChg chg="add mod">
          <ac:chgData name="Stella Kourouzidou" userId="5a36f855-0291-4fad-ad20-92dda2904fc7" providerId="ADAL" clId="{320A463F-8246-4083-B31C-7323F4891E51}" dt="2020-05-02T21:36:37.375" v="1367" actId="164"/>
          <ac:picMkLst>
            <pc:docMk/>
            <pc:sldMk cId="2172019306" sldId="264"/>
            <ac:picMk id="6" creationId="{924345E8-DB66-45A7-BA7D-81165D912CA6}"/>
          </ac:picMkLst>
        </pc:picChg>
        <pc:picChg chg="add mod">
          <ac:chgData name="Stella Kourouzidou" userId="5a36f855-0291-4fad-ad20-92dda2904fc7" providerId="ADAL" clId="{320A463F-8246-4083-B31C-7323F4891E51}" dt="2020-05-02T21:38:14.394" v="1418" actId="1076"/>
          <ac:picMkLst>
            <pc:docMk/>
            <pc:sldMk cId="2172019306" sldId="264"/>
            <ac:picMk id="8" creationId="{E6F989D7-03E3-47BF-8108-202CE1CE2566}"/>
          </ac:picMkLst>
        </pc:picChg>
        <pc:picChg chg="add del mod">
          <ac:chgData name="Stella Kourouzidou" userId="5a36f855-0291-4fad-ad20-92dda2904fc7" providerId="ADAL" clId="{320A463F-8246-4083-B31C-7323F4891E51}" dt="2020-05-02T21:41:20.695" v="1608" actId="478"/>
          <ac:picMkLst>
            <pc:docMk/>
            <pc:sldMk cId="2172019306" sldId="264"/>
            <ac:picMk id="4098" creationId="{F9F5A47D-E8ED-43B0-9FBC-12A2B8331D0D}"/>
          </ac:picMkLst>
        </pc:picChg>
      </pc:sldChg>
      <pc:sldChg chg="addSp modSp add">
        <pc:chgData name="Stella Kourouzidou" userId="5a36f855-0291-4fad-ad20-92dda2904fc7" providerId="ADAL" clId="{320A463F-8246-4083-B31C-7323F4891E51}" dt="2020-05-02T21:41:42.120" v="1614" actId="732"/>
        <pc:sldMkLst>
          <pc:docMk/>
          <pc:sldMk cId="2016965955" sldId="265"/>
        </pc:sldMkLst>
        <pc:picChg chg="add mod">
          <ac:chgData name="Stella Kourouzidou" userId="5a36f855-0291-4fad-ad20-92dda2904fc7" providerId="ADAL" clId="{320A463F-8246-4083-B31C-7323F4891E51}" dt="2020-05-02T21:41:42.120" v="1614" actId="732"/>
          <ac:picMkLst>
            <pc:docMk/>
            <pc:sldMk cId="2016965955" sldId="265"/>
            <ac:picMk id="5122" creationId="{2F45ACB3-291D-4D7E-A1F2-801EF33816F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95625-1B9F-4C1F-A54C-6C53A6D2C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88CBF-FEAA-4C17-A1B4-789404D62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607A0-3595-481F-A347-AF5C9553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280-B222-43FA-98FD-1C324B45916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44078-C03F-4EC9-8E0F-EBB2EF0A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2A32E-B881-40DD-970D-DCA807ED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23E4-85EB-4800-956C-C07DF94A55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980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2FBD-41BF-415E-A3F3-3FF54D41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98D35-28B4-4289-8F7B-C140538A5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BA1FB-90A2-4589-9EA2-97E253B7F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280-B222-43FA-98FD-1C324B45916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989BA-2F99-467C-A8EA-C88BF7C2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62F29-5CA5-41FC-AAF2-A2C77806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23E4-85EB-4800-956C-C07DF94A55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235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7DA9E-7394-48C1-8155-A1F627440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DF0B9-E32D-4B0C-9FA3-3A792C00A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2583D-749E-4DF6-9041-838768B5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280-B222-43FA-98FD-1C324B45916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4C33D-A8C8-4BEE-8E60-A9E7AC4F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7E723-EFC3-48ED-A9BB-275097DD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23E4-85EB-4800-956C-C07DF94A55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39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1D15-4C4A-4345-AD3C-9682FAB9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A11FB-0905-4AAC-A281-A2A6DD781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DAE21-D09D-4BF5-8BB5-75C2E139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280-B222-43FA-98FD-1C324B45916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18514-DB82-4DD8-84DA-1FE2B7E5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741CC-73A8-4441-9770-802BF1272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23E4-85EB-4800-956C-C07DF94A55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490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3FF9-8E63-48BE-9BF6-0C81B005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98E3-60F6-4F7E-B03C-2F996DBA9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4AB9B-7CD8-425E-AB2C-4AFF0CE3D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280-B222-43FA-98FD-1C324B45916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5020F-ECD5-423B-AF9E-07992A7C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76F9E-FA3B-4917-9285-F197741E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23E4-85EB-4800-956C-C07DF94A55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104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3B6B2-FE01-4A40-ADB6-36BA47BD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255D-9516-4204-8479-E5ADC5C5B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D826-0816-489D-B7D7-7C8F8B946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17642-2357-4C3C-878D-F233896A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280-B222-43FA-98FD-1C324B45916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6CD73-D0E8-439E-A8A5-648E9DCF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C7C98-2D33-4FC9-AE75-ED69D133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23E4-85EB-4800-956C-C07DF94A55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57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2FCE-F61E-4989-A6DC-F3A69094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51B8D-2BE4-492A-BDD9-8536966A2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887C7-30A6-4A7F-A1CB-A43BE0906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106B6-4808-4DB6-A6D8-D8BF87334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F49AF-8A09-4EF2-ABE6-97100EA3A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DEE8C7-9C9C-44A5-82D7-42284207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280-B222-43FA-98FD-1C324B45916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39519D-B610-4211-8B3E-1F0EC6BD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DDD857-4F94-4BE8-ADE1-C5711B7B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23E4-85EB-4800-956C-C07DF94A55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102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5123-D7B7-40B3-AFC9-3EE56557B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33302-7E16-4450-9E93-BB7DBAAAD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280-B222-43FA-98FD-1C324B45916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72AEE-A6CE-4F91-BA03-D7088385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3AD2E-D6CC-4142-A94A-F7D28E36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23E4-85EB-4800-956C-C07DF94A55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715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40EDE6-5DF0-4168-AB68-77506312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280-B222-43FA-98FD-1C324B45916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5EC01-ADC2-432D-A6EE-CDBC5E7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1143D-B4BE-4D55-9E6A-1C5FFA6E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23E4-85EB-4800-956C-C07DF94A55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61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C8A7-A2BE-41CD-BAD3-9859B698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0987-B6B0-4E09-8284-D746285DC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7B94B-BE44-4D29-BA13-8CE7E55BE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9F45E-8BE5-4C70-AA9D-8850FFF4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280-B222-43FA-98FD-1C324B45916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1AEF1-6063-4A39-BCB1-BFB52614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C53C3-1112-407F-978D-9C7663A4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23E4-85EB-4800-956C-C07DF94A55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914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5C27-D93D-4D79-AF17-4EABE658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67332-614B-465B-A432-D810AB496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07C65-F876-4F46-8E91-3A6E31E20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86BF9-033E-4C91-8365-6FF9181A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280-B222-43FA-98FD-1C324B45916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4EC91-AAB1-45B8-8BA3-35308568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FC164-242F-4386-91CF-1CAF95B1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23E4-85EB-4800-956C-C07DF94A55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398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0552A-FD1E-4391-A026-9DC66378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3D0FB-5680-4CB0-8B4B-F12E12FF8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1EB61-B134-4D7B-91C6-E173AD881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8D280-B222-43FA-98FD-1C324B459161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4BEB7-F852-4E22-9EAE-BB59B3406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F4F26-63BD-4EE3-802A-F08783B06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623E4-85EB-4800-956C-C07DF94A55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489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es.globedia.com/carnaval-romano-merida-programa-definitiv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EFE10-4846-424B-964E-D27D43D2E02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Παιδιά, θυμάστε τη Μαίρη και τον Ζαχαρία;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42D95B-D787-405A-A322-518E5F626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783695"/>
              </p:ext>
            </p:extLst>
          </p:nvPr>
        </p:nvGraphicFramePr>
        <p:xfrm>
          <a:off x="1382151" y="1839749"/>
          <a:ext cx="9458127" cy="914400"/>
        </p:xfrm>
        <a:graphic>
          <a:graphicData uri="http://schemas.openxmlformats.org/drawingml/2006/table">
            <a:tbl>
              <a:tblPr/>
              <a:tblGrid>
                <a:gridCol w="9458127">
                  <a:extLst>
                    <a:ext uri="{9D8B030D-6E8A-4147-A177-3AD203B41FA5}">
                      <a16:colId xmlns:a16="http://schemas.microsoft.com/office/drawing/2014/main" val="16126004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l-GR" sz="27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Πήγαν με την τάξη τους εκδρομή στο δάσος του </a:t>
                      </a:r>
                      <a:r>
                        <a:rPr lang="el-GR" sz="2700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Τροόδους</a:t>
                      </a:r>
                      <a:r>
                        <a:rPr lang="el-GR" sz="27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... </a:t>
                      </a:r>
                    </a:p>
                    <a:p>
                      <a:pPr algn="ctr"/>
                      <a:r>
                        <a:rPr lang="el-GR" sz="27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πριν την καραντίνα, φυσικά!</a:t>
                      </a:r>
                      <a:endParaRPr lang="el-G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771851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223ACE2-D722-489E-9672-320B278EB1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7574" y="2713177"/>
            <a:ext cx="4504303" cy="3912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3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6083-A19F-4A2A-955C-702DFF68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976B9-0B64-4E83-B117-FAA4FA782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891E2-C217-491E-8CC2-0E79729C678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34"/>
          <a:stretch/>
        </p:blipFill>
        <p:spPr bwMode="auto">
          <a:xfrm>
            <a:off x="978877" y="182160"/>
            <a:ext cx="10711375" cy="6992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4F1E501-3912-4A16-905E-ED53F4AA8C84}"/>
              </a:ext>
            </a:extLst>
          </p:cNvPr>
          <p:cNvSpPr/>
          <p:nvPr/>
        </p:nvSpPr>
        <p:spPr>
          <a:xfrm rot="913093">
            <a:off x="2616942" y="4157096"/>
            <a:ext cx="2945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ΤΡΟΟΔΟΣ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168E3B-1AC2-4D17-9682-ECB1C6132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33" y="140017"/>
            <a:ext cx="10361967" cy="6577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4A68F7-A680-4AA7-9933-AB63234B9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495074" y="524278"/>
            <a:ext cx="947555" cy="1970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1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DB7B37-8B04-4E4C-A31A-7E7AA121A4B2}"/>
              </a:ext>
            </a:extLst>
          </p:cNvPr>
          <p:cNvSpPr/>
          <p:nvPr/>
        </p:nvSpPr>
        <p:spPr>
          <a:xfrm>
            <a:off x="730832" y="1097626"/>
            <a:ext cx="3757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Εκεί, είδαν…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C10E15-0334-4DCC-B5D8-BC28933CD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909" y="3166034"/>
            <a:ext cx="1895238" cy="1542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7600FD-0708-4A91-B639-8EBF7C6AF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796" y="2416229"/>
            <a:ext cx="1895238" cy="1542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58D103-8719-4834-843C-26823CA21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349" y="3429000"/>
            <a:ext cx="1895238" cy="1542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8476B3-C0AF-4C5B-B7AD-7444CEF22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554356"/>
            <a:ext cx="1895238" cy="1542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8563F8-03B5-4303-AFE6-5BF0833B5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1152" y="2394605"/>
            <a:ext cx="1895238" cy="15428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0C0C92-E9E3-4126-8DEA-D5EAAE404106}"/>
              </a:ext>
            </a:extLst>
          </p:cNvPr>
          <p:cNvSpPr/>
          <p:nvPr/>
        </p:nvSpPr>
        <p:spPr>
          <a:xfrm>
            <a:off x="939497" y="4001005"/>
            <a:ext cx="1692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λαγούς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A6DBB0-E8F3-4B57-AC75-D97A3C99CD86}"/>
              </a:ext>
            </a:extLst>
          </p:cNvPr>
          <p:cNvSpPr/>
          <p:nvPr/>
        </p:nvSpPr>
        <p:spPr>
          <a:xfrm>
            <a:off x="3308321" y="4971857"/>
            <a:ext cx="13587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φίδια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EB337C-22D4-4526-8E96-923C3E123F81}"/>
              </a:ext>
            </a:extLst>
          </p:cNvPr>
          <p:cNvSpPr/>
          <p:nvPr/>
        </p:nvSpPr>
        <p:spPr>
          <a:xfrm>
            <a:off x="5428333" y="3959086"/>
            <a:ext cx="16155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αγρινά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E09BAF-CB56-4F24-9859-B1BA2A39B8BF}"/>
              </a:ext>
            </a:extLst>
          </p:cNvPr>
          <p:cNvSpPr/>
          <p:nvPr/>
        </p:nvSpPr>
        <p:spPr>
          <a:xfrm>
            <a:off x="7712788" y="4708891"/>
            <a:ext cx="14189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γύπες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E02F83-CC4D-479D-813D-B25E2A72F3DD}"/>
              </a:ext>
            </a:extLst>
          </p:cNvPr>
          <p:cNvSpPr/>
          <p:nvPr/>
        </p:nvSpPr>
        <p:spPr>
          <a:xfrm>
            <a:off x="9601635" y="3937462"/>
            <a:ext cx="24942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αλεπούδες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36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E1D0B-87AD-43A1-BDA3-254CC1E6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4443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Έμαθαν ότι…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16B7C0E-A462-4EDD-8C5B-FAFA7615B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96889"/>
              </p:ext>
            </p:extLst>
          </p:nvPr>
        </p:nvGraphicFramePr>
        <p:xfrm>
          <a:off x="914208" y="2832336"/>
          <a:ext cx="10494499" cy="2971000"/>
        </p:xfrm>
        <a:graphic>
          <a:graphicData uri="http://schemas.openxmlformats.org/drawingml/2006/table">
            <a:tbl>
              <a:tblPr/>
              <a:tblGrid>
                <a:gridCol w="10494499">
                  <a:extLst>
                    <a:ext uri="{9D8B030D-6E8A-4147-A177-3AD203B41FA5}">
                      <a16:colId xmlns:a16="http://schemas.microsoft.com/office/drawing/2014/main" val="3449789924"/>
                    </a:ext>
                  </a:extLst>
                </a:gridCol>
              </a:tblGrid>
              <a:tr h="2875858">
                <a:tc>
                  <a:txBody>
                    <a:bodyPr/>
                    <a:lstStyle/>
                    <a:p>
                      <a:r>
                        <a:rPr lang="el-GR" sz="3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Τα ζώα μπορούν να ζήσουν σε κάποιο μέρος αν αυτό τους προσφέρει:</a:t>
                      </a:r>
                      <a:endParaRPr lang="el-GR" sz="1200" dirty="0">
                        <a:effectLst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l-GR" sz="3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τ_ _ _ _</a:t>
                      </a:r>
                      <a:endParaRPr lang="el-GR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l-GR" sz="3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ν_ _ _</a:t>
                      </a:r>
                      <a:endParaRPr lang="el-GR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l-GR" sz="3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π _ _ _ _ _ _ _ _</a:t>
                      </a:r>
                      <a:endParaRPr lang="el-GR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l-GR" sz="3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κατάλληλη θ_ _ _ _ _ _ _ _ _ _</a:t>
                      </a:r>
                      <a:endParaRPr lang="el-GR" sz="1200" dirty="0">
                        <a:effectLst/>
                      </a:endParaRPr>
                    </a:p>
                  </a:txBody>
                  <a:tcPr marL="44919" marR="44919" marT="22460" marB="22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98578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7A8F23F-C6A8-4B46-BA03-E39324E7D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064" y="232604"/>
            <a:ext cx="2443301" cy="23075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02BB7A-5657-49D7-9DC7-0B9445E38E58}"/>
              </a:ext>
            </a:extLst>
          </p:cNvPr>
          <p:cNvSpPr/>
          <p:nvPr/>
        </p:nvSpPr>
        <p:spPr>
          <a:xfrm rot="21259334">
            <a:off x="2783348" y="3745587"/>
            <a:ext cx="12554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τροφή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AC6001-C9FE-460D-AB12-B07C131A26F6}"/>
              </a:ext>
            </a:extLst>
          </p:cNvPr>
          <p:cNvSpPr/>
          <p:nvPr/>
        </p:nvSpPr>
        <p:spPr>
          <a:xfrm rot="21335084">
            <a:off x="2697079" y="4250351"/>
            <a:ext cx="9805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νερό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2896D1-74E4-4152-B22C-D5002975C942}"/>
              </a:ext>
            </a:extLst>
          </p:cNvPr>
          <p:cNvSpPr/>
          <p:nvPr/>
        </p:nvSpPr>
        <p:spPr>
          <a:xfrm rot="21112411">
            <a:off x="4151630" y="4529987"/>
            <a:ext cx="20075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προστασία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6691D8-2D47-47C0-87F7-FEE7BFE28BE1}"/>
              </a:ext>
            </a:extLst>
          </p:cNvPr>
          <p:cNvSpPr/>
          <p:nvPr/>
        </p:nvSpPr>
        <p:spPr>
          <a:xfrm rot="21086755">
            <a:off x="6682673" y="4867906"/>
            <a:ext cx="43263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</a:t>
            </a:r>
            <a:r>
              <a:rPr lang="el-GR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ατάλληλη θερμοκρασία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7EF8B2-5476-4E40-9C71-20DB9861A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48807" y="5160293"/>
            <a:ext cx="1390650" cy="152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DF68B4-8B55-47F9-84F6-CA92D3B1EB54}"/>
              </a:ext>
            </a:extLst>
          </p:cNvPr>
          <p:cNvSpPr txBox="1"/>
          <p:nvPr/>
        </p:nvSpPr>
        <p:spPr>
          <a:xfrm>
            <a:off x="9887142" y="6860034"/>
            <a:ext cx="13906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4" tooltip="http://es.globedia.com/carnaval-romano-merida-programa-definitivo"/>
              </a:rPr>
              <a:t>This Photo</a:t>
            </a:r>
            <a:r>
              <a:rPr lang="el-GR" sz="900"/>
              <a:t> by Unknown Author is licensed under </a:t>
            </a:r>
            <a:r>
              <a:rPr lang="el-GR" sz="900">
                <a:hlinkClick r:id="rId5" tooltip="https://creativecommons.org/licenses/by-nc/3.0/"/>
              </a:rPr>
              <a:t>CC BY-NC</a:t>
            </a:r>
            <a:endParaRPr lang="el-GR" sz="900"/>
          </a:p>
        </p:txBody>
      </p:sp>
    </p:spTree>
    <p:extLst>
      <p:ext uri="{BB962C8B-B14F-4D97-AF65-F5344CB8AC3E}">
        <p14:creationId xmlns:p14="http://schemas.microsoft.com/office/powerpoint/2010/main" val="25214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1B59-65BF-49EE-BCD6-46ED5E6F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9023"/>
            <a:ext cx="10515600" cy="1325563"/>
          </a:xfrm>
        </p:spPr>
        <p:txBody>
          <a:bodyPr/>
          <a:lstStyle/>
          <a:p>
            <a:r>
              <a:rPr lang="el-GR" dirty="0"/>
              <a:t>Βοήθησαν ακόμα και τον              να βάλει τα ζώα στο κατάλληλο περιβάλλον!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7169C-8605-41F9-92FC-ABDB24999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2004586"/>
            <a:ext cx="8601075" cy="4867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FF203-6D1D-410F-B238-11DF3331D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133" y="16241"/>
            <a:ext cx="104252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8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23657-DA59-49A5-BBA9-AD0995BF3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Μετά, επισκέφθηκαν τον ζωολογικό κήπο!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EA241-A04A-4CD1-9C90-C53DC10B3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067D5-639A-4549-AF1D-31EE251BF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815" y="1992663"/>
            <a:ext cx="5773002" cy="45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5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52726A6-CF00-4575-B2ED-B4FEAE4244CF}"/>
              </a:ext>
            </a:extLst>
          </p:cNvPr>
          <p:cNvSpPr/>
          <p:nvPr/>
        </p:nvSpPr>
        <p:spPr>
          <a:xfrm>
            <a:off x="680632" y="5317266"/>
            <a:ext cx="6304108" cy="14938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E400A2A-37B0-4F1B-B56E-486AE3408480}"/>
              </a:ext>
            </a:extLst>
          </p:cNvPr>
          <p:cNvSpPr/>
          <p:nvPr/>
        </p:nvSpPr>
        <p:spPr>
          <a:xfrm>
            <a:off x="676316" y="3539924"/>
            <a:ext cx="5781158" cy="1734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A4810C-D100-4FDB-9D9B-046B0CD8CEAB}"/>
              </a:ext>
            </a:extLst>
          </p:cNvPr>
          <p:cNvSpPr/>
          <p:nvPr/>
        </p:nvSpPr>
        <p:spPr>
          <a:xfrm>
            <a:off x="672651" y="1770419"/>
            <a:ext cx="5781158" cy="17346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DE665-8662-4FB5-9F5D-A5408CDDA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345557" cy="78176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Εκεί έμαθαν για…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847E-0746-45EA-9335-2FA12C519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59" y="2275791"/>
            <a:ext cx="10515600" cy="4351338"/>
          </a:xfrm>
        </p:spPr>
        <p:txBody>
          <a:bodyPr/>
          <a:lstStyle/>
          <a:p>
            <a:r>
              <a:rPr lang="el-GR" dirty="0"/>
              <a:t>Τα ψάρια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Τα πτηνά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Τα θηλαστικά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1E1AC7-28BC-4296-9166-1B0D52F2B018}"/>
              </a:ext>
            </a:extLst>
          </p:cNvPr>
          <p:cNvGrpSpPr/>
          <p:nvPr/>
        </p:nvGrpSpPr>
        <p:grpSpPr>
          <a:xfrm>
            <a:off x="2718655" y="1862455"/>
            <a:ext cx="874396" cy="1566545"/>
            <a:chOff x="0" y="0"/>
            <a:chExt cx="874644" cy="15667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68357A-EECF-4375-A843-921A45CFA85E}"/>
                </a:ext>
              </a:extLst>
            </p:cNvPr>
            <p:cNvGrpSpPr/>
            <p:nvPr/>
          </p:nvGrpSpPr>
          <p:grpSpPr>
            <a:xfrm>
              <a:off x="0" y="0"/>
              <a:ext cx="874644" cy="1528039"/>
              <a:chOff x="0" y="-257"/>
              <a:chExt cx="874644" cy="152803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AF4F87D-8238-4ACD-9635-9C1A825203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200000">
                <a:off x="-212486" y="222036"/>
                <a:ext cx="1292860" cy="848273"/>
              </a:xfrm>
              <a:prstGeom prst="rect">
                <a:avLst/>
              </a:prstGeom>
              <a:noFill/>
              <a:ln w="19050">
                <a:solidFill>
                  <a:srgbClr val="663300"/>
                </a:solidFill>
                <a:prstDash val="sysDash"/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D231FB5-DE5A-4EAB-9390-EB02441094F8}"/>
                  </a:ext>
                </a:extLst>
              </p:cNvPr>
              <p:cNvSpPr/>
              <p:nvPr/>
            </p:nvSpPr>
            <p:spPr>
              <a:xfrm>
                <a:off x="0" y="1289657"/>
                <a:ext cx="874644" cy="238125"/>
              </a:xfrm>
              <a:prstGeom prst="rect">
                <a:avLst/>
              </a:prstGeom>
              <a:solidFill>
                <a:srgbClr val="F9EEED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l-GR"/>
              </a:p>
            </p:txBody>
          </p:sp>
        </p:grpSp>
        <p:sp>
          <p:nvSpPr>
            <p:cNvPr id="7" name="Text Box 1053">
              <a:extLst>
                <a:ext uri="{FF2B5EF4-FFF2-40B4-BE49-F238E27FC236}">
                  <a16:creationId xmlns:a16="http://schemas.microsoft.com/office/drawing/2014/main" id="{36179CC8-B16E-4C23-9C9E-23DFCFCCF97E}"/>
                </a:ext>
              </a:extLst>
            </p:cNvPr>
            <p:cNvSpPr txBox="1"/>
            <p:nvPr/>
          </p:nvSpPr>
          <p:spPr>
            <a:xfrm>
              <a:off x="111318" y="1264258"/>
              <a:ext cx="739747" cy="30247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l-GR" sz="110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ξιφίας</a:t>
              </a:r>
              <a:endParaRPr lang="el-G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2003-3145-41F2-A37E-8C0542C63D57}"/>
              </a:ext>
            </a:extLst>
          </p:cNvPr>
          <p:cNvGrpSpPr/>
          <p:nvPr/>
        </p:nvGrpSpPr>
        <p:grpSpPr>
          <a:xfrm>
            <a:off x="3937146" y="1897428"/>
            <a:ext cx="885190" cy="1492887"/>
            <a:chOff x="0" y="0"/>
            <a:chExt cx="885190" cy="14931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618F54-684F-47AF-A47D-5290870591EB}"/>
                </a:ext>
              </a:extLst>
            </p:cNvPr>
            <p:cNvSpPr/>
            <p:nvPr/>
          </p:nvSpPr>
          <p:spPr>
            <a:xfrm>
              <a:off x="21265" y="1254642"/>
              <a:ext cx="850790" cy="238539"/>
            </a:xfrm>
            <a:prstGeom prst="rect">
              <a:avLst/>
            </a:prstGeom>
            <a:solidFill>
              <a:srgbClr val="F9EEED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4DF53ED-B4D5-463C-A6E4-5ED1BBC83FE4}"/>
                </a:ext>
              </a:extLst>
            </p:cNvPr>
            <p:cNvGrpSpPr/>
            <p:nvPr/>
          </p:nvGrpSpPr>
          <p:grpSpPr>
            <a:xfrm>
              <a:off x="0" y="0"/>
              <a:ext cx="885190" cy="1492250"/>
              <a:chOff x="0" y="0"/>
              <a:chExt cx="885190" cy="1492802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85E67D9-9EB6-4677-8BBB-6B8DAEFB0D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75"/>
              <a:stretch/>
            </p:blipFill>
            <p:spPr bwMode="auto">
              <a:xfrm rot="5400000">
                <a:off x="-190831" y="205105"/>
                <a:ext cx="1242060" cy="831850"/>
              </a:xfrm>
              <a:prstGeom prst="rect">
                <a:avLst/>
              </a:prstGeom>
              <a:noFill/>
              <a:ln w="19050" cap="flat" cmpd="sng" algn="ctr">
                <a:solidFill>
                  <a:srgbClr val="663300"/>
                </a:solidFill>
                <a:prstDash val="sysDash"/>
                <a:round/>
                <a:headEnd type="none" w="med" len="med"/>
                <a:tailEnd type="none" w="med" len="med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4" name="Text Box 1052">
                <a:extLst>
                  <a:ext uri="{FF2B5EF4-FFF2-40B4-BE49-F238E27FC236}">
                    <a16:creationId xmlns:a16="http://schemas.microsoft.com/office/drawing/2014/main" id="{1EC63CA6-A624-45AC-84C6-9E796578949D}"/>
                  </a:ext>
                </a:extLst>
              </p:cNvPr>
              <p:cNvSpPr txBox="1"/>
              <p:nvPr/>
            </p:nvSpPr>
            <p:spPr>
              <a:xfrm>
                <a:off x="0" y="1175164"/>
                <a:ext cx="885190" cy="3176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10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σολομός</a:t>
                </a:r>
                <a:endParaRPr lang="el-GR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BDE573-3875-44AA-90CE-61404944BF9E}"/>
              </a:ext>
            </a:extLst>
          </p:cNvPr>
          <p:cNvGrpSpPr/>
          <p:nvPr/>
        </p:nvGrpSpPr>
        <p:grpSpPr>
          <a:xfrm>
            <a:off x="5123767" y="1897428"/>
            <a:ext cx="924560" cy="1614170"/>
            <a:chOff x="0" y="0"/>
            <a:chExt cx="924560" cy="16141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1D1CC1-2444-4A6E-8410-AB8F66BA042E}"/>
                </a:ext>
              </a:extLst>
            </p:cNvPr>
            <p:cNvSpPr/>
            <p:nvPr/>
          </p:nvSpPr>
          <p:spPr>
            <a:xfrm>
              <a:off x="10632" y="1233377"/>
              <a:ext cx="842838" cy="238539"/>
            </a:xfrm>
            <a:prstGeom prst="rect">
              <a:avLst/>
            </a:prstGeom>
            <a:solidFill>
              <a:srgbClr val="F9EEED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0FA4226-C61E-4843-A707-D897D5B2D84C}"/>
                </a:ext>
              </a:extLst>
            </p:cNvPr>
            <p:cNvGrpSpPr/>
            <p:nvPr/>
          </p:nvGrpSpPr>
          <p:grpSpPr>
            <a:xfrm>
              <a:off x="0" y="0"/>
              <a:ext cx="924560" cy="1614170"/>
              <a:chOff x="0" y="0"/>
              <a:chExt cx="925033" cy="161443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B75557D-ED19-41DE-A257-EEBAF4593B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5400000">
                <a:off x="-194806" y="204787"/>
                <a:ext cx="1229360" cy="819785"/>
              </a:xfrm>
              <a:prstGeom prst="rect">
                <a:avLst/>
              </a:prstGeom>
              <a:noFill/>
              <a:ln w="19050">
                <a:solidFill>
                  <a:srgbClr val="663300"/>
                </a:solidFill>
                <a:prstDash val="sysDash"/>
              </a:ln>
            </p:spPr>
          </p:pic>
          <p:sp>
            <p:nvSpPr>
              <p:cNvPr id="19" name="Text Box 1051">
                <a:extLst>
                  <a:ext uri="{FF2B5EF4-FFF2-40B4-BE49-F238E27FC236}">
                    <a16:creationId xmlns:a16="http://schemas.microsoft.com/office/drawing/2014/main" id="{6AFC49C3-A4E0-4E19-B69C-25B183952865}"/>
                  </a:ext>
                </a:extLst>
              </p:cNvPr>
              <p:cNvSpPr txBox="1"/>
              <p:nvPr/>
            </p:nvSpPr>
            <p:spPr>
              <a:xfrm>
                <a:off x="0" y="1178823"/>
                <a:ext cx="925033" cy="43561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10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τσιπούρα</a:t>
                </a:r>
                <a:endParaRPr lang="el-GR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E5E4B6-F25B-4397-8A1A-47FC18639478}"/>
              </a:ext>
            </a:extLst>
          </p:cNvPr>
          <p:cNvGrpSpPr/>
          <p:nvPr/>
        </p:nvGrpSpPr>
        <p:grpSpPr>
          <a:xfrm>
            <a:off x="2683784" y="3568370"/>
            <a:ext cx="916305" cy="1629409"/>
            <a:chOff x="0" y="0"/>
            <a:chExt cx="916829" cy="163001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466526-05FE-45D7-B39C-957404E81BB1}"/>
                </a:ext>
              </a:extLst>
            </p:cNvPr>
            <p:cNvSpPr/>
            <p:nvPr/>
          </p:nvSpPr>
          <p:spPr>
            <a:xfrm>
              <a:off x="0" y="1318437"/>
              <a:ext cx="884251" cy="238539"/>
            </a:xfrm>
            <a:prstGeom prst="rect">
              <a:avLst/>
            </a:prstGeom>
            <a:solidFill>
              <a:srgbClr val="F9EEED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5A8859B-84D1-4639-99BC-E81F10DEA536}"/>
                </a:ext>
              </a:extLst>
            </p:cNvPr>
            <p:cNvGrpSpPr/>
            <p:nvPr/>
          </p:nvGrpSpPr>
          <p:grpSpPr>
            <a:xfrm>
              <a:off x="0" y="0"/>
              <a:ext cx="916829" cy="1630017"/>
              <a:chOff x="0" y="0"/>
              <a:chExt cx="916829" cy="1630017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5E1B8E1-519F-4879-8952-A738DC6BD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951" y="0"/>
                <a:ext cx="875665" cy="1313180"/>
              </a:xfrm>
              <a:prstGeom prst="rect">
                <a:avLst/>
              </a:prstGeom>
              <a:noFill/>
              <a:ln w="19050">
                <a:solidFill>
                  <a:srgbClr val="663300"/>
                </a:solidFill>
                <a:prstDash val="sysDash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9" name="Text Box 1585">
                <a:extLst>
                  <a:ext uri="{FF2B5EF4-FFF2-40B4-BE49-F238E27FC236}">
                    <a16:creationId xmlns:a16="http://schemas.microsoft.com/office/drawing/2014/main" id="{1A8B7E68-B149-4622-A1BC-B2E64E228BCD}"/>
                  </a:ext>
                </a:extLst>
              </p:cNvPr>
              <p:cNvSpPr txBox="1"/>
              <p:nvPr/>
            </p:nvSpPr>
            <p:spPr>
              <a:xfrm>
                <a:off x="0" y="1304014"/>
                <a:ext cx="916829" cy="32600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10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φλαμίγκο</a:t>
                </a:r>
                <a:endParaRPr lang="el-GR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84918A-64A8-4C14-9B6E-70652526C950}"/>
              </a:ext>
            </a:extLst>
          </p:cNvPr>
          <p:cNvGrpSpPr/>
          <p:nvPr/>
        </p:nvGrpSpPr>
        <p:grpSpPr>
          <a:xfrm>
            <a:off x="3868566" y="3723887"/>
            <a:ext cx="953770" cy="1515746"/>
            <a:chOff x="0" y="0"/>
            <a:chExt cx="954157" cy="151635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89E197-0C34-45E4-9EF0-D9C9C5549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875665" cy="1132840"/>
            </a:xfrm>
            <a:prstGeom prst="rect">
              <a:avLst/>
            </a:prstGeom>
            <a:noFill/>
            <a:ln w="19050">
              <a:solidFill>
                <a:srgbClr val="663300"/>
              </a:solidFill>
              <a:prstDash val="sysDash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FEFD66-E9FC-4002-B963-4E386F2D2D95}"/>
                </a:ext>
              </a:extLst>
            </p:cNvPr>
            <p:cNvSpPr/>
            <p:nvPr/>
          </p:nvSpPr>
          <p:spPr>
            <a:xfrm>
              <a:off x="0" y="1129085"/>
              <a:ext cx="880386" cy="238539"/>
            </a:xfrm>
            <a:prstGeom prst="rect">
              <a:avLst/>
            </a:prstGeom>
            <a:solidFill>
              <a:srgbClr val="F9EEED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  <p:sp>
          <p:nvSpPr>
            <p:cNvPr id="33" name="Text Box 1594">
              <a:extLst>
                <a:ext uri="{FF2B5EF4-FFF2-40B4-BE49-F238E27FC236}">
                  <a16:creationId xmlns:a16="http://schemas.microsoft.com/office/drawing/2014/main" id="{F2011A84-F9CE-44B8-A605-33C07D0F6319}"/>
                </a:ext>
              </a:extLst>
            </p:cNvPr>
            <p:cNvSpPr txBox="1"/>
            <p:nvPr/>
          </p:nvSpPr>
          <p:spPr>
            <a:xfrm>
              <a:off x="111318" y="1081377"/>
              <a:ext cx="842839" cy="4349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l-GR" sz="110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κότα</a:t>
              </a:r>
              <a:endParaRPr lang="el-G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D00917-B6DC-45EC-A5E6-3BCB88CB8B85}"/>
              </a:ext>
            </a:extLst>
          </p:cNvPr>
          <p:cNvGrpSpPr/>
          <p:nvPr/>
        </p:nvGrpSpPr>
        <p:grpSpPr>
          <a:xfrm>
            <a:off x="5117774" y="3591329"/>
            <a:ext cx="1056640" cy="1763392"/>
            <a:chOff x="0" y="6824"/>
            <a:chExt cx="1056640" cy="176397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131CA3-2512-4116-A6A1-772C2237A38A}"/>
                </a:ext>
              </a:extLst>
            </p:cNvPr>
            <p:cNvSpPr/>
            <p:nvPr/>
          </p:nvSpPr>
          <p:spPr>
            <a:xfrm>
              <a:off x="23854" y="1343770"/>
              <a:ext cx="838835" cy="238125"/>
            </a:xfrm>
            <a:prstGeom prst="rect">
              <a:avLst/>
            </a:prstGeom>
            <a:solidFill>
              <a:srgbClr val="F9EEED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506A6FE-91A4-4C25-A897-8F8DC9695B7C}"/>
                </a:ext>
              </a:extLst>
            </p:cNvPr>
            <p:cNvGrpSpPr/>
            <p:nvPr/>
          </p:nvGrpSpPr>
          <p:grpSpPr>
            <a:xfrm>
              <a:off x="0" y="6824"/>
              <a:ext cx="1056640" cy="1763970"/>
              <a:chOff x="55657" y="6217"/>
              <a:chExt cx="1056640" cy="176397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EC68B13-F46B-4BD9-8E94-9BAFBD835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7464" y="6217"/>
                <a:ext cx="830882" cy="1333500"/>
              </a:xfrm>
              <a:prstGeom prst="rect">
                <a:avLst/>
              </a:prstGeom>
              <a:noFill/>
              <a:ln w="19050">
                <a:solidFill>
                  <a:srgbClr val="663300"/>
                </a:solidFill>
                <a:prstDash val="sysDash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8" name="Text Box 1049">
                <a:extLst>
                  <a:ext uri="{FF2B5EF4-FFF2-40B4-BE49-F238E27FC236}">
                    <a16:creationId xmlns:a16="http://schemas.microsoft.com/office/drawing/2014/main" id="{2985A6A1-2714-40D0-B8A3-3FB5FBD38FF9}"/>
                  </a:ext>
                </a:extLst>
              </p:cNvPr>
              <p:cNvSpPr txBox="1"/>
              <p:nvPr/>
            </p:nvSpPr>
            <p:spPr>
              <a:xfrm>
                <a:off x="55657" y="1335212"/>
                <a:ext cx="1056640" cy="4349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00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παπαγάλος</a:t>
                </a:r>
                <a:endParaRPr lang="el-GR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8F035F2-B8FB-4228-A41D-F72E87D9C80E}"/>
              </a:ext>
            </a:extLst>
          </p:cNvPr>
          <p:cNvGrpSpPr/>
          <p:nvPr/>
        </p:nvGrpSpPr>
        <p:grpSpPr>
          <a:xfrm>
            <a:off x="3236351" y="5473398"/>
            <a:ext cx="948055" cy="1201420"/>
            <a:chOff x="0" y="0"/>
            <a:chExt cx="948528" cy="120142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F64E85-769E-4C9C-A9DB-D131645A0C0B}"/>
                </a:ext>
              </a:extLst>
            </p:cNvPr>
            <p:cNvSpPr/>
            <p:nvPr/>
          </p:nvSpPr>
          <p:spPr>
            <a:xfrm>
              <a:off x="10633" y="829340"/>
              <a:ext cx="937895" cy="238125"/>
            </a:xfrm>
            <a:prstGeom prst="rect">
              <a:avLst/>
            </a:prstGeom>
            <a:solidFill>
              <a:srgbClr val="F9EEED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1441BD9-B561-4AE2-96EC-74457A2E1C58}"/>
                </a:ext>
              </a:extLst>
            </p:cNvPr>
            <p:cNvGrpSpPr/>
            <p:nvPr/>
          </p:nvGrpSpPr>
          <p:grpSpPr>
            <a:xfrm>
              <a:off x="0" y="0"/>
              <a:ext cx="940435" cy="1201420"/>
              <a:chOff x="0" y="-781"/>
              <a:chExt cx="940435" cy="1201448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B0D9432-E879-4346-8E37-2859A4C76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-781"/>
                <a:ext cx="914400" cy="819785"/>
              </a:xfrm>
              <a:prstGeom prst="rect">
                <a:avLst/>
              </a:prstGeom>
              <a:noFill/>
              <a:ln w="19050">
                <a:solidFill>
                  <a:srgbClr val="663300"/>
                </a:solidFill>
                <a:prstDash val="sysDash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3" name="Text Box 1599">
                <a:extLst>
                  <a:ext uri="{FF2B5EF4-FFF2-40B4-BE49-F238E27FC236}">
                    <a16:creationId xmlns:a16="http://schemas.microsoft.com/office/drawing/2014/main" id="{66AA0EBB-CB74-409D-9B84-3B30640E4A36}"/>
                  </a:ext>
                </a:extLst>
              </p:cNvPr>
              <p:cNvSpPr txBox="1"/>
              <p:nvPr/>
            </p:nvSpPr>
            <p:spPr>
              <a:xfrm>
                <a:off x="0" y="746642"/>
                <a:ext cx="940435" cy="4540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10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σκίουρος</a:t>
                </a:r>
                <a:endParaRPr lang="el-GR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789AB27-E03D-4692-8594-BE44DE458020}"/>
              </a:ext>
            </a:extLst>
          </p:cNvPr>
          <p:cNvGrpSpPr/>
          <p:nvPr/>
        </p:nvGrpSpPr>
        <p:grpSpPr>
          <a:xfrm>
            <a:off x="4707621" y="5362669"/>
            <a:ext cx="883920" cy="1407160"/>
            <a:chOff x="0" y="0"/>
            <a:chExt cx="884251" cy="140738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066B899-8785-4C31-A30B-D096C9C5FCFB}"/>
                </a:ext>
              </a:extLst>
            </p:cNvPr>
            <p:cNvGrpSpPr/>
            <p:nvPr/>
          </p:nvGrpSpPr>
          <p:grpSpPr>
            <a:xfrm>
              <a:off x="0" y="0"/>
              <a:ext cx="880745" cy="1407381"/>
              <a:chOff x="0" y="0"/>
              <a:chExt cx="880745" cy="1407381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F9D3253F-EAC2-4BFA-9653-D9DC84FD8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" y="0"/>
                <a:ext cx="876300" cy="1162685"/>
              </a:xfrm>
              <a:prstGeom prst="rect">
                <a:avLst/>
              </a:prstGeom>
              <a:noFill/>
              <a:ln w="19050" cap="flat" cmpd="sng" algn="ctr">
                <a:solidFill>
                  <a:srgbClr val="663300"/>
                </a:solidFill>
                <a:prstDash val="sysDash"/>
                <a:round/>
                <a:headEnd type="none" w="med" len="med"/>
                <a:tailEnd type="none" w="med" len="med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83D9B7-0AAA-4EBF-AC47-65A9128F1B4D}"/>
                  </a:ext>
                </a:extLst>
              </p:cNvPr>
              <p:cNvSpPr/>
              <p:nvPr/>
            </p:nvSpPr>
            <p:spPr>
              <a:xfrm>
                <a:off x="0" y="1168842"/>
                <a:ext cx="880745" cy="238539"/>
              </a:xfrm>
              <a:prstGeom prst="rect">
                <a:avLst/>
              </a:prstGeom>
              <a:solidFill>
                <a:srgbClr val="F9EEED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l-GR"/>
              </a:p>
            </p:txBody>
          </p:sp>
        </p:grpSp>
        <p:sp>
          <p:nvSpPr>
            <p:cNvPr id="46" name="Text Box 1580">
              <a:extLst>
                <a:ext uri="{FF2B5EF4-FFF2-40B4-BE49-F238E27FC236}">
                  <a16:creationId xmlns:a16="http://schemas.microsoft.com/office/drawing/2014/main" id="{32B7C1B2-84C4-48A0-8A2E-5EC19BF8EDE7}"/>
                </a:ext>
              </a:extLst>
            </p:cNvPr>
            <p:cNvSpPr txBox="1"/>
            <p:nvPr/>
          </p:nvSpPr>
          <p:spPr>
            <a:xfrm>
              <a:off x="7951" y="1121134"/>
              <a:ext cx="876300" cy="28602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l-GR" sz="110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λιοντάρι</a:t>
              </a:r>
              <a:endParaRPr lang="el-G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E069B27-D73F-423F-B112-C6B65D706227}"/>
              </a:ext>
            </a:extLst>
          </p:cNvPr>
          <p:cNvGrpSpPr/>
          <p:nvPr/>
        </p:nvGrpSpPr>
        <p:grpSpPr>
          <a:xfrm>
            <a:off x="5948358" y="5339080"/>
            <a:ext cx="1026795" cy="1518920"/>
            <a:chOff x="0" y="0"/>
            <a:chExt cx="1026822" cy="151949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A24390C-2B31-4D39-B719-85DB8E4A5B76}"/>
                </a:ext>
              </a:extLst>
            </p:cNvPr>
            <p:cNvGrpSpPr/>
            <p:nvPr/>
          </p:nvGrpSpPr>
          <p:grpSpPr>
            <a:xfrm>
              <a:off x="0" y="0"/>
              <a:ext cx="973400" cy="1351721"/>
              <a:chOff x="0" y="0"/>
              <a:chExt cx="973400" cy="1351721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81D81019-9EFE-4832-AFBF-16DBF4F51E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80" t="-1466" r="15557" b="-63"/>
              <a:stretch/>
            </p:blipFill>
            <p:spPr bwMode="auto">
              <a:xfrm>
                <a:off x="7951" y="0"/>
                <a:ext cx="949960" cy="1114425"/>
              </a:xfrm>
              <a:prstGeom prst="rect">
                <a:avLst/>
              </a:prstGeom>
              <a:noFill/>
              <a:ln w="19050" cap="flat" cmpd="sng" algn="ctr">
                <a:solidFill>
                  <a:srgbClr val="663300"/>
                </a:solidFill>
                <a:prstDash val="sysDash"/>
                <a:round/>
                <a:headEnd type="none" w="med" len="med"/>
                <a:tailEnd type="none" w="med" len="med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04C12AF-AD38-4F29-83C1-498D538F681A}"/>
                  </a:ext>
                </a:extLst>
              </p:cNvPr>
              <p:cNvSpPr/>
              <p:nvPr/>
            </p:nvSpPr>
            <p:spPr>
              <a:xfrm>
                <a:off x="0" y="1113182"/>
                <a:ext cx="973400" cy="238539"/>
              </a:xfrm>
              <a:prstGeom prst="rect">
                <a:avLst/>
              </a:prstGeom>
              <a:solidFill>
                <a:srgbClr val="F9EEED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l-GR"/>
              </a:p>
            </p:txBody>
          </p:sp>
        </p:grpSp>
        <p:sp>
          <p:nvSpPr>
            <p:cNvPr id="51" name="Text Box 1569">
              <a:extLst>
                <a:ext uri="{FF2B5EF4-FFF2-40B4-BE49-F238E27FC236}">
                  <a16:creationId xmlns:a16="http://schemas.microsoft.com/office/drawing/2014/main" id="{DA169BB4-7AAC-4B03-BC42-33CCCBD1248C}"/>
                </a:ext>
              </a:extLst>
            </p:cNvPr>
            <p:cNvSpPr txBox="1"/>
            <p:nvPr/>
          </p:nvSpPr>
          <p:spPr>
            <a:xfrm>
              <a:off x="15902" y="1065474"/>
              <a:ext cx="1010920" cy="4540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l-GR" sz="110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γορίλλας</a:t>
              </a:r>
              <a:endParaRPr lang="el-G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4B5DE7D2-88E5-4685-9CD3-DD89F7448535}"/>
              </a:ext>
            </a:extLst>
          </p:cNvPr>
          <p:cNvSpPr/>
          <p:nvPr/>
        </p:nvSpPr>
        <p:spPr>
          <a:xfrm>
            <a:off x="6453809" y="2425148"/>
            <a:ext cx="1219200" cy="23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7B92811D-F513-4579-88CC-DB7A6C138F0F}"/>
              </a:ext>
            </a:extLst>
          </p:cNvPr>
          <p:cNvSpPr/>
          <p:nvPr/>
        </p:nvSpPr>
        <p:spPr>
          <a:xfrm>
            <a:off x="6453809" y="4379440"/>
            <a:ext cx="1219200" cy="23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DADBAE78-3CF9-49D6-A180-E9C7DBC3011F}"/>
              </a:ext>
            </a:extLst>
          </p:cNvPr>
          <p:cNvSpPr/>
          <p:nvPr/>
        </p:nvSpPr>
        <p:spPr>
          <a:xfrm>
            <a:off x="6977776" y="6054625"/>
            <a:ext cx="1219200" cy="23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A6B8B63-F484-4577-AFEC-9708E65D3A63}"/>
              </a:ext>
            </a:extLst>
          </p:cNvPr>
          <p:cNvSpPr/>
          <p:nvPr/>
        </p:nvSpPr>
        <p:spPr>
          <a:xfrm>
            <a:off x="8412778" y="5837296"/>
            <a:ext cx="3495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Arial" panose="020B0604020202020204" pitchFamily="34" charset="0"/>
                <a:ea typeface="MS Mincho" panose="02020609040205080304" pitchFamily="49" charset="-128"/>
              </a:rPr>
              <a:t>Έχουν </a:t>
            </a:r>
            <a:r>
              <a:rPr lang="el-GR" b="1" i="1" dirty="0">
                <a:latin typeface="Arial" panose="020B0604020202020204" pitchFamily="34" charset="0"/>
                <a:ea typeface="MS Mincho" panose="02020609040205080304" pitchFamily="49" charset="-128"/>
              </a:rPr>
              <a:t>τρίχωμα</a:t>
            </a:r>
            <a:r>
              <a:rPr lang="el-GR" i="1" dirty="0">
                <a:latin typeface="Arial" panose="020B0604020202020204" pitchFamily="34" charset="0"/>
                <a:ea typeface="MS Mincho" panose="02020609040205080304" pitchFamily="49" charset="-128"/>
              </a:rPr>
              <a:t>. </a:t>
            </a:r>
          </a:p>
          <a:p>
            <a:r>
              <a:rPr lang="el-GR" i="1" dirty="0">
                <a:latin typeface="Arial" panose="020B0604020202020204" pitchFamily="34" charset="0"/>
                <a:ea typeface="MS Mincho" panose="02020609040205080304" pitchFamily="49" charset="-128"/>
              </a:rPr>
              <a:t>Γεννούν </a:t>
            </a:r>
            <a:r>
              <a:rPr lang="el-GR" b="1" i="1" dirty="0">
                <a:latin typeface="Arial" panose="020B0604020202020204" pitchFamily="34" charset="0"/>
                <a:ea typeface="MS Mincho" panose="02020609040205080304" pitchFamily="49" charset="-128"/>
              </a:rPr>
              <a:t>μικρά</a:t>
            </a:r>
            <a:r>
              <a:rPr lang="el-GR" i="1" dirty="0">
                <a:latin typeface="Arial" panose="020B0604020202020204" pitchFamily="34" charset="0"/>
                <a:ea typeface="MS Mincho" panose="02020609040205080304" pitchFamily="49" charset="-128"/>
              </a:rPr>
              <a:t> και τα </a:t>
            </a:r>
            <a:r>
              <a:rPr lang="el-GR" b="1" i="1" dirty="0">
                <a:latin typeface="Arial" panose="020B0604020202020204" pitchFamily="34" charset="0"/>
                <a:ea typeface="MS Mincho" panose="02020609040205080304" pitchFamily="49" charset="-128"/>
              </a:rPr>
              <a:t>θηλάζουν</a:t>
            </a:r>
            <a:r>
              <a:rPr lang="el-GR" i="1" dirty="0">
                <a:latin typeface="Arial" panose="020B0604020202020204" pitchFamily="34" charset="0"/>
                <a:ea typeface="MS Mincho" panose="02020609040205080304" pitchFamily="49" charset="-128"/>
              </a:rPr>
              <a:t>.</a:t>
            </a:r>
            <a:endParaRPr lang="el-GR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A3F53AD-4E37-494B-A4A6-6BA7193C6812}"/>
              </a:ext>
            </a:extLst>
          </p:cNvPr>
          <p:cNvSpPr/>
          <p:nvPr/>
        </p:nvSpPr>
        <p:spPr>
          <a:xfrm>
            <a:off x="7785356" y="4168492"/>
            <a:ext cx="2973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Arial" panose="020B0604020202020204" pitchFamily="34" charset="0"/>
                <a:ea typeface="MS Mincho" panose="02020609040205080304" pitchFamily="49" charset="-128"/>
              </a:rPr>
              <a:t>Έχουν </a:t>
            </a:r>
            <a:r>
              <a:rPr lang="el-GR" b="1" i="1" dirty="0">
                <a:latin typeface="Arial" panose="020B0604020202020204" pitchFamily="34" charset="0"/>
                <a:ea typeface="MS Mincho" panose="02020609040205080304" pitchFamily="49" charset="-128"/>
              </a:rPr>
              <a:t>φτερά</a:t>
            </a:r>
            <a:r>
              <a:rPr lang="el-GR" i="1" dirty="0">
                <a:latin typeface="Arial" panose="020B0604020202020204" pitchFamily="34" charset="0"/>
                <a:ea typeface="MS Mincho" panose="02020609040205080304" pitchFamily="49" charset="-128"/>
              </a:rPr>
              <a:t> και </a:t>
            </a:r>
            <a:r>
              <a:rPr lang="el-GR" b="1" i="1" dirty="0">
                <a:latin typeface="Arial" panose="020B0604020202020204" pitchFamily="34" charset="0"/>
                <a:ea typeface="MS Mincho" panose="02020609040205080304" pitchFamily="49" charset="-128"/>
              </a:rPr>
              <a:t>ράμφος</a:t>
            </a:r>
            <a:r>
              <a:rPr lang="el-GR" i="1" dirty="0">
                <a:latin typeface="Arial" panose="020B0604020202020204" pitchFamily="34" charset="0"/>
                <a:ea typeface="MS Mincho" panose="02020609040205080304" pitchFamily="49" charset="-128"/>
              </a:rPr>
              <a:t>. </a:t>
            </a:r>
          </a:p>
          <a:p>
            <a:r>
              <a:rPr lang="el-GR" i="1" dirty="0">
                <a:latin typeface="Arial" panose="020B0604020202020204" pitchFamily="34" charset="0"/>
                <a:ea typeface="MS Mincho" panose="02020609040205080304" pitchFamily="49" charset="-128"/>
              </a:rPr>
              <a:t>Γεννούν </a:t>
            </a:r>
            <a:r>
              <a:rPr lang="el-GR" b="1" i="1" dirty="0">
                <a:latin typeface="Arial" panose="020B0604020202020204" pitchFamily="34" charset="0"/>
                <a:ea typeface="MS Mincho" panose="02020609040205080304" pitchFamily="49" charset="-128"/>
              </a:rPr>
              <a:t>αβγά</a:t>
            </a:r>
            <a:r>
              <a:rPr lang="el-GR" i="1" dirty="0">
                <a:latin typeface="Arial" panose="020B0604020202020204" pitchFamily="34" charset="0"/>
                <a:ea typeface="MS Mincho" panose="02020609040205080304" pitchFamily="49" charset="-128"/>
              </a:rPr>
              <a:t>. </a:t>
            </a:r>
            <a:endParaRPr lang="el-GR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D4B58BC-639B-419B-B588-2D953032E0B9}"/>
              </a:ext>
            </a:extLst>
          </p:cNvPr>
          <p:cNvSpPr/>
          <p:nvPr/>
        </p:nvSpPr>
        <p:spPr>
          <a:xfrm>
            <a:off x="7923092" y="2149858"/>
            <a:ext cx="3068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Arial" panose="020B0604020202020204" pitchFamily="34" charset="0"/>
                <a:ea typeface="MS Mincho" panose="02020609040205080304" pitchFamily="49" charset="-128"/>
              </a:rPr>
              <a:t>Έχουν </a:t>
            </a:r>
            <a:r>
              <a:rPr lang="el-GR" b="1" i="1" dirty="0">
                <a:latin typeface="Arial" panose="020B0604020202020204" pitchFamily="34" charset="0"/>
                <a:ea typeface="MS Mincho" panose="02020609040205080304" pitchFamily="49" charset="-128"/>
              </a:rPr>
              <a:t>λέπια</a:t>
            </a:r>
            <a:r>
              <a:rPr lang="el-GR" i="1" dirty="0">
                <a:latin typeface="Arial" panose="020B0604020202020204" pitchFamily="34" charset="0"/>
                <a:ea typeface="MS Mincho" panose="02020609040205080304" pitchFamily="49" charset="-128"/>
              </a:rPr>
              <a:t> και </a:t>
            </a:r>
            <a:r>
              <a:rPr lang="el-GR" b="1" i="1" dirty="0">
                <a:latin typeface="Arial" panose="020B0604020202020204" pitchFamily="34" charset="0"/>
                <a:ea typeface="MS Mincho" panose="02020609040205080304" pitchFamily="49" charset="-128"/>
              </a:rPr>
              <a:t>πτερύγια</a:t>
            </a:r>
            <a:r>
              <a:rPr lang="el-GR" i="1" dirty="0">
                <a:latin typeface="Arial" panose="020B0604020202020204" pitchFamily="34" charset="0"/>
                <a:ea typeface="MS Mincho" panose="02020609040205080304" pitchFamily="49" charset="-128"/>
              </a:rPr>
              <a:t>. </a:t>
            </a:r>
          </a:p>
          <a:p>
            <a:r>
              <a:rPr lang="el-GR" i="1" dirty="0">
                <a:latin typeface="Arial" panose="020B0604020202020204" pitchFamily="34" charset="0"/>
                <a:ea typeface="MS Mincho" panose="02020609040205080304" pitchFamily="49" charset="-128"/>
              </a:rPr>
              <a:t>Γεννούν </a:t>
            </a:r>
            <a:r>
              <a:rPr lang="el-GR" b="1" i="1" dirty="0">
                <a:latin typeface="Arial" panose="020B0604020202020204" pitchFamily="34" charset="0"/>
                <a:ea typeface="MS Mincho" panose="02020609040205080304" pitchFamily="49" charset="-128"/>
              </a:rPr>
              <a:t>αβγά</a:t>
            </a:r>
            <a:r>
              <a:rPr lang="el-GR" i="1" dirty="0">
                <a:latin typeface="Arial" panose="020B0604020202020204" pitchFamily="34" charset="0"/>
                <a:ea typeface="MS Mincho" panose="02020609040205080304" pitchFamily="49" charset="-128"/>
              </a:rPr>
              <a:t> στο </a:t>
            </a:r>
            <a:r>
              <a:rPr lang="el-GR" b="1" i="1" dirty="0">
                <a:latin typeface="Arial" panose="020B0604020202020204" pitchFamily="34" charset="0"/>
                <a:ea typeface="MS Mincho" panose="02020609040205080304" pitchFamily="49" charset="-128"/>
              </a:rPr>
              <a:t>νερό</a:t>
            </a:r>
            <a:r>
              <a:rPr lang="el-GR" i="1" dirty="0">
                <a:latin typeface="Arial" panose="020B0604020202020204" pitchFamily="34" charset="0"/>
                <a:ea typeface="MS Mincho" panose="02020609040205080304" pitchFamily="49" charset="-128"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471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5" grpId="0" animBg="1"/>
      <p:bldP spid="54" grpId="0" animBg="1"/>
      <p:bldP spid="57" grpId="0" animBg="1"/>
      <p:bldP spid="58" grpId="0" animBg="1"/>
      <p:bldP spid="59" grpId="0" animBg="1"/>
      <p:bldP spid="60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BD0E-1F1E-4246-A3BC-4AA1AEDF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02" y="43285"/>
            <a:ext cx="7954928" cy="1149411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Άλλες δραστηριότητες: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7C9E9-BC3C-443E-86B5-95B7269ED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60" y="1030194"/>
            <a:ext cx="11234531" cy="5304679"/>
          </a:xfrm>
        </p:spPr>
        <p:txBody>
          <a:bodyPr/>
          <a:lstStyle/>
          <a:p>
            <a:r>
              <a:rPr lang="el-GR" dirty="0"/>
              <a:t>Μπορείτε να συμπληρώσετε το φύλλο εργασίας </a:t>
            </a:r>
          </a:p>
          <a:p>
            <a:pPr marL="0" indent="0">
              <a:buNone/>
            </a:pPr>
            <a:r>
              <a:rPr lang="el-GR" dirty="0"/>
              <a:t>«ΖΩΝΤΑΝΟΙ ΟΡΓΑΝΙΣΜΟΙ – ΖΩΑ (2)». Θα το βρείτε στην ιστοσελίδα του σχολείου μας.</a:t>
            </a:r>
          </a:p>
          <a:p>
            <a:r>
              <a:rPr lang="el-GR" dirty="0"/>
              <a:t>Μπορείτε να κάνετε κατασκευές σχετικές με τα ζώα! </a:t>
            </a:r>
          </a:p>
          <a:p>
            <a:pPr marL="0" indent="0">
              <a:buNone/>
            </a:pPr>
            <a:r>
              <a:rPr lang="el-GR" dirty="0"/>
              <a:t>Θα βρείτε οδηγίες </a:t>
            </a:r>
            <a:r>
              <a:rPr lang="el-GR"/>
              <a:t>στο βιβλίο «</a:t>
            </a:r>
            <a:r>
              <a:rPr lang="el-GR" dirty="0"/>
              <a:t>Φυσικές Επιστήμες και Τεχνολογία» - ΠΑΡΑΡΤΗΜΑ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1ED2D3-BA56-4C38-8774-964FBE10E0CC}"/>
              </a:ext>
            </a:extLst>
          </p:cNvPr>
          <p:cNvGrpSpPr/>
          <p:nvPr/>
        </p:nvGrpSpPr>
        <p:grpSpPr>
          <a:xfrm rot="331804">
            <a:off x="8074951" y="3766326"/>
            <a:ext cx="3938892" cy="2446383"/>
            <a:chOff x="5819565" y="3282289"/>
            <a:chExt cx="6269060" cy="34655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239E59-6077-451F-A30D-AEB4E35ED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025092">
              <a:off x="5819565" y="3309326"/>
              <a:ext cx="2667000" cy="3438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14CA4E-EE25-4FF5-8AB5-7FB1BB731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91527">
              <a:off x="9794249" y="3282289"/>
              <a:ext cx="2294376" cy="345059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4345E8-DB66-45A7-BA7D-81165D912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2500" y="3356196"/>
              <a:ext cx="2283437" cy="313667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F989D7-03E3-47BF-8108-202CE1CE2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55139">
            <a:off x="894331" y="4372061"/>
            <a:ext cx="1576388" cy="22336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FFE61D-F7A7-4215-988F-2B22E2F8FB80}"/>
              </a:ext>
            </a:extLst>
          </p:cNvPr>
          <p:cNvSpPr/>
          <p:nvPr/>
        </p:nvSpPr>
        <p:spPr>
          <a:xfrm>
            <a:off x="3326215" y="4580926"/>
            <a:ext cx="445320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Θα χαρώ πολύ να δω</a:t>
            </a:r>
          </a:p>
          <a:p>
            <a:pPr algn="ctr"/>
            <a:r>
              <a:rPr lang="el-G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τις εργασίες σας! </a:t>
            </a:r>
          </a:p>
          <a:p>
            <a:pPr algn="ctr"/>
            <a:r>
              <a:rPr lang="el-GR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Μπορείτε να μου τις στείλετε στο</a:t>
            </a:r>
          </a:p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email: stellakourouzidou@gmail.com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201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4418-A64F-47BE-9E5B-ECCA7349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79E6D-F293-4C7B-9B8C-66205963D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Ειδική Γλωσσική Διαταραχή: (Αν)ομοιογενή προβλήματα λόγου ...">
            <a:extLst>
              <a:ext uri="{FF2B5EF4-FFF2-40B4-BE49-F238E27FC236}">
                <a16:creationId xmlns:a16="http://schemas.microsoft.com/office/drawing/2014/main" id="{2F45ACB3-291D-4D7E-A1F2-801EF3381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5" b="13231"/>
          <a:stretch/>
        </p:blipFill>
        <p:spPr bwMode="auto">
          <a:xfrm>
            <a:off x="1524000" y="0"/>
            <a:ext cx="7774745" cy="59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6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1C1A2BCB3A44CB061C57D167C167B" ma:contentTypeVersion="34" ma:contentTypeDescription="Create a new document." ma:contentTypeScope="" ma:versionID="39c1836a912afffc48b4964c16fcaeea">
  <xsd:schema xmlns:xsd="http://www.w3.org/2001/XMLSchema" xmlns:xs="http://www.w3.org/2001/XMLSchema" xmlns:p="http://schemas.microsoft.com/office/2006/metadata/properties" xmlns:ns1="http://schemas.microsoft.com/sharepoint/v3" xmlns:ns3="dd6ad163-8c3c-4529-b686-535d9562c5ac" xmlns:ns4="53d68eba-e725-4c37-a3ac-804bc298bbc8" targetNamespace="http://schemas.microsoft.com/office/2006/metadata/properties" ma:root="true" ma:fieldsID="e51924e5b1107dd6aed5b3cb2021627e" ns1:_="" ns3:_="" ns4:_="">
    <xsd:import namespace="http://schemas.microsoft.com/sharepoint/v3"/>
    <xsd:import namespace="dd6ad163-8c3c-4529-b686-535d9562c5ac"/>
    <xsd:import namespace="53d68eba-e725-4c37-a3ac-804bc298bbc8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ad163-8c3c-4529-b686-535d9562c5a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68eba-e725-4c37-a3ac-804bc298bbc8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dd6ad163-8c3c-4529-b686-535d9562c5ac" xsi:nil="true"/>
    <_ip_UnifiedCompliancePolicyUIAction xmlns="http://schemas.microsoft.com/sharepoint/v3" xsi:nil="true"/>
    <Self_Registration_Enabled xmlns="dd6ad163-8c3c-4529-b686-535d9562c5ac" xsi:nil="true"/>
    <Teachers xmlns="dd6ad163-8c3c-4529-b686-535d9562c5ac">
      <UserInfo>
        <DisplayName/>
        <AccountId xsi:nil="true"/>
        <AccountType/>
      </UserInfo>
    </Teachers>
    <LMS_Mappings xmlns="dd6ad163-8c3c-4529-b686-535d9562c5ac" xsi:nil="true"/>
    <Invited_Students xmlns="dd6ad163-8c3c-4529-b686-535d9562c5ac" xsi:nil="true"/>
    <Math_Settings xmlns="dd6ad163-8c3c-4529-b686-535d9562c5ac" xsi:nil="true"/>
    <Templates xmlns="dd6ad163-8c3c-4529-b686-535d9562c5ac" xsi:nil="true"/>
    <Students xmlns="dd6ad163-8c3c-4529-b686-535d9562c5ac">
      <UserInfo>
        <DisplayName/>
        <AccountId xsi:nil="true"/>
        <AccountType/>
      </UserInfo>
    </Students>
    <AppVersion xmlns="dd6ad163-8c3c-4529-b686-535d9562c5ac" xsi:nil="true"/>
    <TeamsChannelId xmlns="dd6ad163-8c3c-4529-b686-535d9562c5ac" xsi:nil="true"/>
    <IsNotebookLocked xmlns="dd6ad163-8c3c-4529-b686-535d9562c5ac" xsi:nil="true"/>
    <_ip_UnifiedCompliancePolicyProperties xmlns="http://schemas.microsoft.com/sharepoint/v3" xsi:nil="true"/>
    <Student_Groups xmlns="dd6ad163-8c3c-4529-b686-535d9562c5ac">
      <UserInfo>
        <DisplayName/>
        <AccountId xsi:nil="true"/>
        <AccountType/>
      </UserInfo>
    </Student_Groups>
    <Distribution_Groups xmlns="dd6ad163-8c3c-4529-b686-535d9562c5ac" xsi:nil="true"/>
    <Is_Collaboration_Space_Locked xmlns="dd6ad163-8c3c-4529-b686-535d9562c5ac" xsi:nil="true"/>
    <CultureName xmlns="dd6ad163-8c3c-4529-b686-535d9562c5ac" xsi:nil="true"/>
    <Owner xmlns="dd6ad163-8c3c-4529-b686-535d9562c5ac">
      <UserInfo>
        <DisplayName/>
        <AccountId xsi:nil="true"/>
        <AccountType/>
      </UserInfo>
    </Owner>
    <DefaultSectionNames xmlns="dd6ad163-8c3c-4529-b686-535d9562c5ac" xsi:nil="true"/>
    <Has_Teacher_Only_SectionGroup xmlns="dd6ad163-8c3c-4529-b686-535d9562c5ac" xsi:nil="true"/>
    <NotebookType xmlns="dd6ad163-8c3c-4529-b686-535d9562c5ac" xsi:nil="true"/>
    <FolderType xmlns="dd6ad163-8c3c-4529-b686-535d9562c5ac" xsi:nil="true"/>
  </documentManagement>
</p:properties>
</file>

<file path=customXml/itemProps1.xml><?xml version="1.0" encoding="utf-8"?>
<ds:datastoreItem xmlns:ds="http://schemas.openxmlformats.org/officeDocument/2006/customXml" ds:itemID="{A66B6B32-4FD6-4578-8421-6519DA42E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6ad163-8c3c-4529-b686-535d9562c5ac"/>
    <ds:schemaRef ds:uri="53d68eba-e725-4c37-a3ac-804bc298bb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EBEB83-ECCB-4CD2-8AD8-A9225E9AFE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1EE5F8-045A-4FFC-BB12-80CD59136DB0}">
  <ds:schemaRefs>
    <ds:schemaRef ds:uri="http://schemas.microsoft.com/office/2006/metadata/properties"/>
    <ds:schemaRef ds:uri="http://schemas.microsoft.com/office/infopath/2007/PartnerControls"/>
    <ds:schemaRef ds:uri="dd6ad163-8c3c-4529-b686-535d9562c5ac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232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Book Antiqua</vt:lpstr>
      <vt:lpstr>Calibri</vt:lpstr>
      <vt:lpstr>Calibri Light</vt:lpstr>
      <vt:lpstr>Wingdings</vt:lpstr>
      <vt:lpstr>Office Theme</vt:lpstr>
      <vt:lpstr>Παιδιά, θυμάστε τη Μαίρη και τον Ζαχαρία;</vt:lpstr>
      <vt:lpstr>PowerPoint Presentation</vt:lpstr>
      <vt:lpstr>PowerPoint Presentation</vt:lpstr>
      <vt:lpstr>Έμαθαν ότι…</vt:lpstr>
      <vt:lpstr>Βοήθησαν ακόμα και τον              να βάλει τα ζώα στο κατάλληλο περιβάλλον!                             </vt:lpstr>
      <vt:lpstr>Μετά, επισκέφθηκαν τον ζωολογικό κήπο!</vt:lpstr>
      <vt:lpstr>Εκεί έμαθαν για…</vt:lpstr>
      <vt:lpstr>Άλλες δραστηριότητες: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Stella Kourouzidou</dc:creator>
  <cp:lastModifiedBy>Stella Kourouzidou</cp:lastModifiedBy>
  <cp:revision>2</cp:revision>
  <dcterms:created xsi:type="dcterms:W3CDTF">2020-05-02T20:44:01Z</dcterms:created>
  <dcterms:modified xsi:type="dcterms:W3CDTF">2020-05-02T21:43:29Z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0x0101006521C1A2BCB3A44CB061C57D167C167B</vt:lpwstr>
  </property>
</Properties>
</file>