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814" r:id="rId5"/>
  </p:sldMasterIdLst>
  <p:sldIdLst>
    <p:sldId id="260" r:id="rId6"/>
    <p:sldId id="257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63A48-31E3-49C8-B139-C53EC86A38C3}" v="312" dt="2020-03-31T19:34:49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lla Kourouzidou" userId="5a36f855-0291-4fad-ad20-92dda2904fc7" providerId="ADAL" clId="{A0363A48-31E3-49C8-B139-C53EC86A38C3}"/>
    <pc:docChg chg="undo custSel mod addSld delSld modSld">
      <pc:chgData name="Stella Kourouzidou" userId="5a36f855-0291-4fad-ad20-92dda2904fc7" providerId="ADAL" clId="{A0363A48-31E3-49C8-B139-C53EC86A38C3}" dt="2020-03-31T19:33:50.505" v="4526"/>
      <pc:docMkLst>
        <pc:docMk/>
      </pc:docMkLst>
      <pc:sldChg chg="addSp delSp modSp del mod setBg">
        <pc:chgData name="Stella Kourouzidou" userId="5a36f855-0291-4fad-ad20-92dda2904fc7" providerId="ADAL" clId="{A0363A48-31E3-49C8-B139-C53EC86A38C3}" dt="2020-03-31T13:42:46.934" v="283" actId="2696"/>
        <pc:sldMkLst>
          <pc:docMk/>
          <pc:sldMk cId="2928803335" sldId="258"/>
        </pc:sldMkLst>
        <pc:spChg chg="add del mod ord">
          <ac:chgData name="Stella Kourouzidou" userId="5a36f855-0291-4fad-ad20-92dda2904fc7" providerId="ADAL" clId="{A0363A48-31E3-49C8-B139-C53EC86A38C3}" dt="2020-03-31T13:34:16.494" v="224" actId="1076"/>
          <ac:spMkLst>
            <pc:docMk/>
            <pc:sldMk cId="2928803335" sldId="258"/>
            <ac:spMk id="2" creationId="{23054E40-FCAE-480C-AFBC-12BCE9C353FE}"/>
          </ac:spMkLst>
        </pc:spChg>
        <pc:spChg chg="del">
          <ac:chgData name="Stella Kourouzidou" userId="5a36f855-0291-4fad-ad20-92dda2904fc7" providerId="ADAL" clId="{A0363A48-31E3-49C8-B139-C53EC86A38C3}" dt="2020-03-31T13:29:17.372" v="51" actId="478"/>
          <ac:spMkLst>
            <pc:docMk/>
            <pc:sldMk cId="2928803335" sldId="258"/>
            <ac:spMk id="3" creationId="{8C1BF11C-0DB6-467F-BBAA-7A52ABBD71C5}"/>
          </ac:spMkLst>
        </pc:spChg>
        <pc:spChg chg="add mod">
          <ac:chgData name="Stella Kourouzidou" userId="5a36f855-0291-4fad-ad20-92dda2904fc7" providerId="ADAL" clId="{A0363A48-31E3-49C8-B139-C53EC86A38C3}" dt="2020-03-31T13:34:05.324" v="216" actId="1076"/>
          <ac:spMkLst>
            <pc:docMk/>
            <pc:sldMk cId="2928803335" sldId="258"/>
            <ac:spMk id="6" creationId="{2B94AD74-BC70-4DB3-B816-37F2B9A80635}"/>
          </ac:spMkLst>
        </pc:spChg>
        <pc:spChg chg="add del mod">
          <ac:chgData name="Stella Kourouzidou" userId="5a36f855-0291-4fad-ad20-92dda2904fc7" providerId="ADAL" clId="{A0363A48-31E3-49C8-B139-C53EC86A38C3}" dt="2020-03-31T13:33:39.317" v="198" actId="478"/>
          <ac:spMkLst>
            <pc:docMk/>
            <pc:sldMk cId="2928803335" sldId="258"/>
            <ac:spMk id="8" creationId="{B568566C-63F0-4D99-8500-48B7661AFF54}"/>
          </ac:spMkLst>
        </pc:spChg>
        <pc:spChg chg="add del">
          <ac:chgData name="Stella Kourouzidou" userId="5a36f855-0291-4fad-ad20-92dda2904fc7" providerId="ADAL" clId="{A0363A48-31E3-49C8-B139-C53EC86A38C3}" dt="2020-03-31T13:31:10.627" v="68" actId="26606"/>
          <ac:spMkLst>
            <pc:docMk/>
            <pc:sldMk cId="2928803335" sldId="258"/>
            <ac:spMk id="17" creationId="{1CD07172-CD61-45EB-BEE3-F644503E5C8A}"/>
          </ac:spMkLst>
        </pc:spChg>
        <pc:spChg chg="add del">
          <ac:chgData name="Stella Kourouzidou" userId="5a36f855-0291-4fad-ad20-92dda2904fc7" providerId="ADAL" clId="{A0363A48-31E3-49C8-B139-C53EC86A38C3}" dt="2020-03-31T13:31:10.627" v="68" actId="26606"/>
          <ac:spMkLst>
            <pc:docMk/>
            <pc:sldMk cId="2928803335" sldId="258"/>
            <ac:spMk id="19" creationId="{1EADA5DB-ED12-413A-AAB5-6A8D1152E6C4}"/>
          </ac:spMkLst>
        </pc:spChg>
        <pc:spChg chg="add del">
          <ac:chgData name="Stella Kourouzidou" userId="5a36f855-0291-4fad-ad20-92dda2904fc7" providerId="ADAL" clId="{A0363A48-31E3-49C8-B139-C53EC86A38C3}" dt="2020-03-31T13:31:10.627" v="68" actId="26606"/>
          <ac:spMkLst>
            <pc:docMk/>
            <pc:sldMk cId="2928803335" sldId="258"/>
            <ac:spMk id="21" creationId="{8BA45E5C-ACB9-49E8-B4DB-5255C2376673}"/>
          </ac:spMkLst>
        </pc:spChg>
        <pc:spChg chg="add del">
          <ac:chgData name="Stella Kourouzidou" userId="5a36f855-0291-4fad-ad20-92dda2904fc7" providerId="ADAL" clId="{A0363A48-31E3-49C8-B139-C53EC86A38C3}" dt="2020-03-31T13:31:10.627" v="68" actId="26606"/>
          <ac:spMkLst>
            <pc:docMk/>
            <pc:sldMk cId="2928803335" sldId="258"/>
            <ac:spMk id="23" creationId="{857E618C-1D7B-4A51-90C1-6106CD8A1AE7}"/>
          </ac:spMkLst>
        </pc:spChg>
        <pc:spChg chg="add mod">
          <ac:chgData name="Stella Kourouzidou" userId="5a36f855-0291-4fad-ad20-92dda2904fc7" providerId="ADAL" clId="{A0363A48-31E3-49C8-B139-C53EC86A38C3}" dt="2020-03-31T13:34:04.118" v="215" actId="1076"/>
          <ac:spMkLst>
            <pc:docMk/>
            <pc:sldMk cId="2928803335" sldId="258"/>
            <ac:spMk id="33" creationId="{BC12B8A9-3F2B-4605-A0E3-95F1C1DA8DA9}"/>
          </ac:spMkLst>
        </pc:spChg>
        <pc:spChg chg="add mod">
          <ac:chgData name="Stella Kourouzidou" userId="5a36f855-0291-4fad-ad20-92dda2904fc7" providerId="ADAL" clId="{A0363A48-31E3-49C8-B139-C53EC86A38C3}" dt="2020-03-31T13:33:58.143" v="212" actId="1076"/>
          <ac:spMkLst>
            <pc:docMk/>
            <pc:sldMk cId="2928803335" sldId="258"/>
            <ac:spMk id="35" creationId="{2CA5AF52-D404-4A99-B2A1-14976041A409}"/>
          </ac:spMkLst>
        </pc:spChg>
        <pc:spChg chg="add del">
          <ac:chgData name="Stella Kourouzidou" userId="5a36f855-0291-4fad-ad20-92dda2904fc7" providerId="ADAL" clId="{A0363A48-31E3-49C8-B139-C53EC86A38C3}" dt="2020-03-31T13:31:10.627" v="68" actId="26606"/>
          <ac:spMkLst>
            <pc:docMk/>
            <pc:sldMk cId="2928803335" sldId="258"/>
            <ac:spMk id="36" creationId="{9B347087-DEE1-4F23-8486-A2690AA195E5}"/>
          </ac:spMkLst>
        </pc:spChg>
        <pc:spChg chg="add mod">
          <ac:chgData name="Stella Kourouzidou" userId="5a36f855-0291-4fad-ad20-92dda2904fc7" providerId="ADAL" clId="{A0363A48-31E3-49C8-B139-C53EC86A38C3}" dt="2020-03-31T13:33:59.962" v="213" actId="1076"/>
          <ac:spMkLst>
            <pc:docMk/>
            <pc:sldMk cId="2928803335" sldId="258"/>
            <ac:spMk id="37" creationId="{6EB3B23D-0A4B-4FA9-BA42-A5CA5EA71B19}"/>
          </ac:spMkLst>
        </pc:spChg>
        <pc:spChg chg="add del">
          <ac:chgData name="Stella Kourouzidou" userId="5a36f855-0291-4fad-ad20-92dda2904fc7" providerId="ADAL" clId="{A0363A48-31E3-49C8-B139-C53EC86A38C3}" dt="2020-03-31T13:31:10.627" v="68" actId="26606"/>
          <ac:spMkLst>
            <pc:docMk/>
            <pc:sldMk cId="2928803335" sldId="258"/>
            <ac:spMk id="38" creationId="{44BB81AE-EE4A-4AA4-8941-104B6C943598}"/>
          </ac:spMkLst>
        </pc:spChg>
        <pc:spChg chg="add del">
          <ac:chgData name="Stella Kourouzidou" userId="5a36f855-0291-4fad-ad20-92dda2904fc7" providerId="ADAL" clId="{A0363A48-31E3-49C8-B139-C53EC86A38C3}" dt="2020-03-31T13:31:10.627" v="68" actId="26606"/>
          <ac:spMkLst>
            <pc:docMk/>
            <pc:sldMk cId="2928803335" sldId="258"/>
            <ac:spMk id="42" creationId="{AAA2202F-2A68-464D-8E53-CEBE9303D848}"/>
          </ac:spMkLst>
        </pc:spChg>
        <pc:grpChg chg="add del">
          <ac:chgData name="Stella Kourouzidou" userId="5a36f855-0291-4fad-ad20-92dda2904fc7" providerId="ADAL" clId="{A0363A48-31E3-49C8-B139-C53EC86A38C3}" dt="2020-03-31T13:31:10.627" v="68" actId="26606"/>
          <ac:grpSpMkLst>
            <pc:docMk/>
            <pc:sldMk cId="2928803335" sldId="258"/>
            <ac:grpSpMk id="9" creationId="{749C117F-F390-437B-ADB0-57E87EFF34F5}"/>
          </ac:grpSpMkLst>
        </pc:grpChg>
        <pc:grpChg chg="add del">
          <ac:chgData name="Stella Kourouzidou" userId="5a36f855-0291-4fad-ad20-92dda2904fc7" providerId="ADAL" clId="{A0363A48-31E3-49C8-B139-C53EC86A38C3}" dt="2020-03-31T13:31:10.627" v="68" actId="26606"/>
          <ac:grpSpMkLst>
            <pc:docMk/>
            <pc:sldMk cId="2928803335" sldId="258"/>
            <ac:grpSpMk id="28" creationId="{03E8C8A2-D2DA-42F8-84AA-AC5AB4251D29}"/>
          </ac:grpSpMkLst>
        </pc:grpChg>
        <pc:grpChg chg="add del">
          <ac:chgData name="Stella Kourouzidou" userId="5a36f855-0291-4fad-ad20-92dda2904fc7" providerId="ADAL" clId="{A0363A48-31E3-49C8-B139-C53EC86A38C3}" dt="2020-03-31T13:31:10.627" v="68" actId="26606"/>
          <ac:grpSpMkLst>
            <pc:docMk/>
            <pc:sldMk cId="2928803335" sldId="258"/>
            <ac:grpSpMk id="44" creationId="{5B129734-DF6D-46B8-A0E0-4F178B3AD2FC}"/>
          </ac:grpSpMkLst>
        </pc:grpChg>
        <pc:picChg chg="add del mod">
          <ac:chgData name="Stella Kourouzidou" userId="5a36f855-0291-4fad-ad20-92dda2904fc7" providerId="ADAL" clId="{A0363A48-31E3-49C8-B139-C53EC86A38C3}" dt="2020-03-31T13:31:02.791" v="64" actId="478"/>
          <ac:picMkLst>
            <pc:docMk/>
            <pc:sldMk cId="2928803335" sldId="258"/>
            <ac:picMk id="4" creationId="{3726D6AD-3123-48FA-BD92-ACEA341F5F41}"/>
          </ac:picMkLst>
        </pc:picChg>
        <pc:picChg chg="add mod">
          <ac:chgData name="Stella Kourouzidou" userId="5a36f855-0291-4fad-ad20-92dda2904fc7" providerId="ADAL" clId="{A0363A48-31E3-49C8-B139-C53EC86A38C3}" dt="2020-03-31T13:32:20.132" v="116" actId="1076"/>
          <ac:picMkLst>
            <pc:docMk/>
            <pc:sldMk cId="2928803335" sldId="258"/>
            <ac:picMk id="5" creationId="{FB404313-D5BD-49DA-9B8C-3C20DDAFC94C}"/>
          </ac:picMkLst>
        </pc:picChg>
        <pc:cxnChg chg="add del">
          <ac:chgData name="Stella Kourouzidou" userId="5a36f855-0291-4fad-ad20-92dda2904fc7" providerId="ADAL" clId="{A0363A48-31E3-49C8-B139-C53EC86A38C3}" dt="2020-03-31T13:31:10.627" v="68" actId="26606"/>
          <ac:cxnSpMkLst>
            <pc:docMk/>
            <pc:sldMk cId="2928803335" sldId="258"/>
            <ac:cxnSpMk id="15" creationId="{20742BC3-654B-4E41-9A6A-73A42E477639}"/>
          </ac:cxnSpMkLst>
        </pc:cxnChg>
        <pc:cxnChg chg="add del">
          <ac:chgData name="Stella Kourouzidou" userId="5a36f855-0291-4fad-ad20-92dda2904fc7" providerId="ADAL" clId="{A0363A48-31E3-49C8-B139-C53EC86A38C3}" dt="2020-03-31T13:31:10.627" v="68" actId="26606"/>
          <ac:cxnSpMkLst>
            <pc:docMk/>
            <pc:sldMk cId="2928803335" sldId="258"/>
            <ac:cxnSpMk id="34" creationId="{0DFD28A6-39F3-425F-8050-E5BF1B4523B2}"/>
          </ac:cxnSpMkLst>
        </pc:cxnChg>
        <pc:cxnChg chg="add del">
          <ac:chgData name="Stella Kourouzidou" userId="5a36f855-0291-4fad-ad20-92dda2904fc7" providerId="ADAL" clId="{A0363A48-31E3-49C8-B139-C53EC86A38C3}" dt="2020-03-31T13:31:10.627" v="68" actId="26606"/>
          <ac:cxnSpMkLst>
            <pc:docMk/>
            <pc:sldMk cId="2928803335" sldId="258"/>
            <ac:cxnSpMk id="40" creationId="{4AA791FC-1AEF-4561-93B5-6B9E981BBB74}"/>
          </ac:cxnSpMkLst>
        </pc:cxnChg>
      </pc:sldChg>
      <pc:sldChg chg="modSp">
        <pc:chgData name="Stella Kourouzidou" userId="5a36f855-0291-4fad-ad20-92dda2904fc7" providerId="ADAL" clId="{A0363A48-31E3-49C8-B139-C53EC86A38C3}" dt="2020-03-31T19:30:58.873" v="4522" actId="20577"/>
        <pc:sldMkLst>
          <pc:docMk/>
          <pc:sldMk cId="1624558265" sldId="260"/>
        </pc:sldMkLst>
        <pc:spChg chg="mod">
          <ac:chgData name="Stella Kourouzidou" userId="5a36f855-0291-4fad-ad20-92dda2904fc7" providerId="ADAL" clId="{A0363A48-31E3-49C8-B139-C53EC86A38C3}" dt="2020-03-31T19:30:58.873" v="4522" actId="20577"/>
          <ac:spMkLst>
            <pc:docMk/>
            <pc:sldMk cId="1624558265" sldId="260"/>
            <ac:spMk id="5" creationId="{C1BE8E93-9363-410F-8CC5-3205AF581486}"/>
          </ac:spMkLst>
        </pc:spChg>
      </pc:sldChg>
      <pc:sldChg chg="addSp delSp modSp add del">
        <pc:chgData name="Stella Kourouzidou" userId="5a36f855-0291-4fad-ad20-92dda2904fc7" providerId="ADAL" clId="{A0363A48-31E3-49C8-B139-C53EC86A38C3}" dt="2020-03-31T13:42:49.014" v="284" actId="2696"/>
        <pc:sldMkLst>
          <pc:docMk/>
          <pc:sldMk cId="3431725313" sldId="261"/>
        </pc:sldMkLst>
        <pc:spChg chg="mod">
          <ac:chgData name="Stella Kourouzidou" userId="5a36f855-0291-4fad-ad20-92dda2904fc7" providerId="ADAL" clId="{A0363A48-31E3-49C8-B139-C53EC86A38C3}" dt="2020-03-31T13:38:42.464" v="248" actId="13926"/>
          <ac:spMkLst>
            <pc:docMk/>
            <pc:sldMk cId="3431725313" sldId="261"/>
            <ac:spMk id="2" creationId="{86CC5071-8385-4064-B70B-A5D42B8195E5}"/>
          </ac:spMkLst>
        </pc:spChg>
        <pc:spChg chg="add del">
          <ac:chgData name="Stella Kourouzidou" userId="5a36f855-0291-4fad-ad20-92dda2904fc7" providerId="ADAL" clId="{A0363A48-31E3-49C8-B139-C53EC86A38C3}" dt="2020-03-31T13:34:25.327" v="239"/>
          <ac:spMkLst>
            <pc:docMk/>
            <pc:sldMk cId="3431725313" sldId="261"/>
            <ac:spMk id="4" creationId="{CCE8F47A-F7B2-41DA-9C9C-6647C9FA18D1}"/>
          </ac:spMkLst>
        </pc:spChg>
        <pc:picChg chg="add mod">
          <ac:chgData name="Stella Kourouzidou" userId="5a36f855-0291-4fad-ad20-92dda2904fc7" providerId="ADAL" clId="{A0363A48-31E3-49C8-B139-C53EC86A38C3}" dt="2020-03-31T13:35:00.413" v="245" actId="14100"/>
          <ac:picMkLst>
            <pc:docMk/>
            <pc:sldMk cId="3431725313" sldId="261"/>
            <ac:picMk id="5" creationId="{064AE419-66FD-4A6F-A926-D2B41C1225E1}"/>
          </ac:picMkLst>
        </pc:picChg>
      </pc:sldChg>
      <pc:sldChg chg="addSp delSp modSp add mod setBg">
        <pc:chgData name="Stella Kourouzidou" userId="5a36f855-0291-4fad-ad20-92dda2904fc7" providerId="ADAL" clId="{A0363A48-31E3-49C8-B139-C53EC86A38C3}" dt="2020-03-31T13:48:29.951" v="414" actId="1076"/>
        <pc:sldMkLst>
          <pc:docMk/>
          <pc:sldMk cId="4005558002" sldId="262"/>
        </pc:sldMkLst>
        <pc:spChg chg="mod">
          <ac:chgData name="Stella Kourouzidou" userId="5a36f855-0291-4fad-ad20-92dda2904fc7" providerId="ADAL" clId="{A0363A48-31E3-49C8-B139-C53EC86A38C3}" dt="2020-03-31T13:43:18.254" v="287" actId="26606"/>
          <ac:spMkLst>
            <pc:docMk/>
            <pc:sldMk cId="4005558002" sldId="262"/>
            <ac:spMk id="2" creationId="{157E9313-4517-4A0C-9151-F906986B3DD3}"/>
          </ac:spMkLst>
        </pc:spChg>
        <pc:spChg chg="mod ord">
          <ac:chgData name="Stella Kourouzidou" userId="5a36f855-0291-4fad-ad20-92dda2904fc7" providerId="ADAL" clId="{A0363A48-31E3-49C8-B139-C53EC86A38C3}" dt="2020-03-31T13:45:17.077" v="402"/>
          <ac:spMkLst>
            <pc:docMk/>
            <pc:sldMk cId="4005558002" sldId="262"/>
            <ac:spMk id="3" creationId="{DF41F902-A174-43BF-8F1C-0F184E6ABBC6}"/>
          </ac:spMkLst>
        </pc:spChg>
        <pc:spChg chg="add mod">
          <ac:chgData name="Stella Kourouzidou" userId="5a36f855-0291-4fad-ad20-92dda2904fc7" providerId="ADAL" clId="{A0363A48-31E3-49C8-B139-C53EC86A38C3}" dt="2020-03-31T13:48:29.951" v="414" actId="1076"/>
          <ac:spMkLst>
            <pc:docMk/>
            <pc:sldMk cId="4005558002" sldId="262"/>
            <ac:spMk id="5" creationId="{ED972CD7-4967-4A6F-8A73-E6CFAF9DE557}"/>
          </ac:spMkLst>
        </pc:spChg>
        <pc:spChg chg="add">
          <ac:chgData name="Stella Kourouzidou" userId="5a36f855-0291-4fad-ad20-92dda2904fc7" providerId="ADAL" clId="{A0363A48-31E3-49C8-B139-C53EC86A38C3}" dt="2020-03-31T13:43:18.254" v="287" actId="26606"/>
          <ac:spMkLst>
            <pc:docMk/>
            <pc:sldMk cId="4005558002" sldId="262"/>
            <ac:spMk id="9" creationId="{22AC0F86-9A78-4E84-A4B4-ADB8B2629A0C}"/>
          </ac:spMkLst>
        </pc:spChg>
        <pc:spChg chg="add">
          <ac:chgData name="Stella Kourouzidou" userId="5a36f855-0291-4fad-ad20-92dda2904fc7" providerId="ADAL" clId="{A0363A48-31E3-49C8-B139-C53EC86A38C3}" dt="2020-03-31T13:43:18.254" v="287" actId="26606"/>
          <ac:spMkLst>
            <pc:docMk/>
            <pc:sldMk cId="4005558002" sldId="262"/>
            <ac:spMk id="17" creationId="{69A54E25-1C05-48E5-A5CC-3778C1D3632D}"/>
          </ac:spMkLst>
        </pc:spChg>
        <pc:grpChg chg="add">
          <ac:chgData name="Stella Kourouzidou" userId="5a36f855-0291-4fad-ad20-92dda2904fc7" providerId="ADAL" clId="{A0363A48-31E3-49C8-B139-C53EC86A38C3}" dt="2020-03-31T13:43:18.254" v="287" actId="26606"/>
          <ac:grpSpMkLst>
            <pc:docMk/>
            <pc:sldMk cId="4005558002" sldId="262"/>
            <ac:grpSpMk id="11" creationId="{4AF78B9E-8BE2-4706-9377-A05FA25ABABF}"/>
          </ac:grpSpMkLst>
        </pc:grpChg>
        <pc:picChg chg="add del mod">
          <ac:chgData name="Stella Kourouzidou" userId="5a36f855-0291-4fad-ad20-92dda2904fc7" providerId="ADAL" clId="{A0363A48-31E3-49C8-B139-C53EC86A38C3}" dt="2020-03-31T13:43:25.244" v="288" actId="478"/>
          <ac:picMkLst>
            <pc:docMk/>
            <pc:sldMk cId="4005558002" sldId="262"/>
            <ac:picMk id="4" creationId="{3B315C16-FD3F-4F89-AE37-44B239A12E5B}"/>
          </ac:picMkLst>
        </pc:picChg>
        <pc:picChg chg="add del mod">
          <ac:chgData name="Stella Kourouzidou" userId="5a36f855-0291-4fad-ad20-92dda2904fc7" providerId="ADAL" clId="{A0363A48-31E3-49C8-B139-C53EC86A38C3}" dt="2020-03-31T13:47:21.250" v="403" actId="478"/>
          <ac:picMkLst>
            <pc:docMk/>
            <pc:sldMk cId="4005558002" sldId="262"/>
            <ac:picMk id="16" creationId="{15797536-E692-4749-AF73-D5D652C2ED4D}"/>
          </ac:picMkLst>
        </pc:picChg>
        <pc:picChg chg="add mod">
          <ac:chgData name="Stella Kourouzidou" userId="5a36f855-0291-4fad-ad20-92dda2904fc7" providerId="ADAL" clId="{A0363A48-31E3-49C8-B139-C53EC86A38C3}" dt="2020-03-31T13:47:37.283" v="406" actId="1076"/>
          <ac:picMkLst>
            <pc:docMk/>
            <pc:sldMk cId="4005558002" sldId="262"/>
            <ac:picMk id="1026" creationId="{A081DF37-1FCB-4781-BA89-1E3489C9CD20}"/>
          </ac:picMkLst>
        </pc:picChg>
        <pc:cxnChg chg="add">
          <ac:chgData name="Stella Kourouzidou" userId="5a36f855-0291-4fad-ad20-92dda2904fc7" providerId="ADAL" clId="{A0363A48-31E3-49C8-B139-C53EC86A38C3}" dt="2020-03-31T13:43:18.254" v="287" actId="26606"/>
          <ac:cxnSpMkLst>
            <pc:docMk/>
            <pc:sldMk cId="4005558002" sldId="262"/>
            <ac:cxnSpMk id="19" creationId="{0E5D0023-B23E-4823-8D72-B07FFF8CAE96}"/>
          </ac:cxnSpMkLst>
        </pc:cxnChg>
      </pc:sldChg>
      <pc:sldChg chg="add del">
        <pc:chgData name="Stella Kourouzidou" userId="5a36f855-0291-4fad-ad20-92dda2904fc7" providerId="ADAL" clId="{A0363A48-31E3-49C8-B139-C53EC86A38C3}" dt="2020-03-31T13:50:41.686" v="469" actId="2696"/>
        <pc:sldMkLst>
          <pc:docMk/>
          <pc:sldMk cId="4265405884" sldId="263"/>
        </pc:sldMkLst>
      </pc:sldChg>
      <pc:sldChg chg="addSp delSp modSp add modAnim">
        <pc:chgData name="Stella Kourouzidou" userId="5a36f855-0291-4fad-ad20-92dda2904fc7" providerId="ADAL" clId="{A0363A48-31E3-49C8-B139-C53EC86A38C3}" dt="2020-03-31T15:41:25.716" v="1083"/>
        <pc:sldMkLst>
          <pc:docMk/>
          <pc:sldMk cId="3972167199" sldId="264"/>
        </pc:sldMkLst>
        <pc:spChg chg="add mod">
          <ac:chgData name="Stella Kourouzidou" userId="5a36f855-0291-4fad-ad20-92dda2904fc7" providerId="ADAL" clId="{A0363A48-31E3-49C8-B139-C53EC86A38C3}" dt="2020-03-31T14:07:20.312" v="473" actId="3062"/>
          <ac:spMkLst>
            <pc:docMk/>
            <pc:sldMk cId="3972167199" sldId="264"/>
            <ac:spMk id="2" creationId="{0B5427E8-9599-41D8-A5BA-98E220A7E7D6}"/>
          </ac:spMkLst>
        </pc:spChg>
        <pc:spChg chg="add del mod">
          <ac:chgData name="Stella Kourouzidou" userId="5a36f855-0291-4fad-ad20-92dda2904fc7" providerId="ADAL" clId="{A0363A48-31E3-49C8-B139-C53EC86A38C3}" dt="2020-03-31T14:07:16.014" v="471" actId="11529"/>
          <ac:spMkLst>
            <pc:docMk/>
            <pc:sldMk cId="3972167199" sldId="264"/>
            <ac:spMk id="3" creationId="{C1065762-B8E4-41F6-A887-E9C240924031}"/>
          </ac:spMkLst>
        </pc:spChg>
        <pc:spChg chg="add mod">
          <ac:chgData name="Stella Kourouzidou" userId="5a36f855-0291-4fad-ad20-92dda2904fc7" providerId="ADAL" clId="{A0363A48-31E3-49C8-B139-C53EC86A38C3}" dt="2020-03-31T15:34:35.294" v="922" actId="14100"/>
          <ac:spMkLst>
            <pc:docMk/>
            <pc:sldMk cId="3972167199" sldId="264"/>
            <ac:spMk id="4" creationId="{9581DB03-0DBC-4FE3-969A-660A3968D7F3}"/>
          </ac:spMkLst>
        </pc:spChg>
        <pc:spChg chg="add mod">
          <ac:chgData name="Stella Kourouzidou" userId="5a36f855-0291-4fad-ad20-92dda2904fc7" providerId="ADAL" clId="{A0363A48-31E3-49C8-B139-C53EC86A38C3}" dt="2020-03-31T15:36:41.827" v="961" actId="1076"/>
          <ac:spMkLst>
            <pc:docMk/>
            <pc:sldMk cId="3972167199" sldId="264"/>
            <ac:spMk id="5" creationId="{60698603-769A-4317-BA7D-F24A61FE4E6A}"/>
          </ac:spMkLst>
        </pc:spChg>
        <pc:spChg chg="add mod">
          <ac:chgData name="Stella Kourouzidou" userId="5a36f855-0291-4fad-ad20-92dda2904fc7" providerId="ADAL" clId="{A0363A48-31E3-49C8-B139-C53EC86A38C3}" dt="2020-03-31T15:36:47.362" v="963" actId="1076"/>
          <ac:spMkLst>
            <pc:docMk/>
            <pc:sldMk cId="3972167199" sldId="264"/>
            <ac:spMk id="6" creationId="{8F5A7E5B-69CB-436B-B6F7-124ACDC70C39}"/>
          </ac:spMkLst>
        </pc:spChg>
        <pc:spChg chg="add mod">
          <ac:chgData name="Stella Kourouzidou" userId="5a36f855-0291-4fad-ad20-92dda2904fc7" providerId="ADAL" clId="{A0363A48-31E3-49C8-B139-C53EC86A38C3}" dt="2020-03-31T15:34:56.585" v="934" actId="1035"/>
          <ac:spMkLst>
            <pc:docMk/>
            <pc:sldMk cId="3972167199" sldId="264"/>
            <ac:spMk id="7" creationId="{1C8DF66C-FC98-422B-AAF2-AB3F1C286B63}"/>
          </ac:spMkLst>
        </pc:spChg>
        <pc:spChg chg="add mod">
          <ac:chgData name="Stella Kourouzidou" userId="5a36f855-0291-4fad-ad20-92dda2904fc7" providerId="ADAL" clId="{A0363A48-31E3-49C8-B139-C53EC86A38C3}" dt="2020-03-31T15:35:15.442" v="938" actId="1076"/>
          <ac:spMkLst>
            <pc:docMk/>
            <pc:sldMk cId="3972167199" sldId="264"/>
            <ac:spMk id="8" creationId="{C435209A-02E2-483A-8295-697C8619035B}"/>
          </ac:spMkLst>
        </pc:spChg>
        <pc:spChg chg="add mod">
          <ac:chgData name="Stella Kourouzidou" userId="5a36f855-0291-4fad-ad20-92dda2904fc7" providerId="ADAL" clId="{A0363A48-31E3-49C8-B139-C53EC86A38C3}" dt="2020-03-31T15:36:23.026" v="957" actId="1035"/>
          <ac:spMkLst>
            <pc:docMk/>
            <pc:sldMk cId="3972167199" sldId="264"/>
            <ac:spMk id="9" creationId="{4FD1E08C-1741-4587-8938-76B8A96E878D}"/>
          </ac:spMkLst>
        </pc:spChg>
        <pc:spChg chg="add mod">
          <ac:chgData name="Stella Kourouzidou" userId="5a36f855-0291-4fad-ad20-92dda2904fc7" providerId="ADAL" clId="{A0363A48-31E3-49C8-B139-C53EC86A38C3}" dt="2020-03-31T15:36:26.051" v="958" actId="1076"/>
          <ac:spMkLst>
            <pc:docMk/>
            <pc:sldMk cId="3972167199" sldId="264"/>
            <ac:spMk id="10" creationId="{3609BF0A-558B-4EA3-B00A-A6A0C16DB449}"/>
          </ac:spMkLst>
        </pc:spChg>
        <pc:spChg chg="add mod">
          <ac:chgData name="Stella Kourouzidou" userId="5a36f855-0291-4fad-ad20-92dda2904fc7" providerId="ADAL" clId="{A0363A48-31E3-49C8-B139-C53EC86A38C3}" dt="2020-03-31T15:36:32.549" v="959" actId="1076"/>
          <ac:spMkLst>
            <pc:docMk/>
            <pc:sldMk cId="3972167199" sldId="264"/>
            <ac:spMk id="11" creationId="{2934F3FA-2691-4759-A76A-A3FFEC42AD57}"/>
          </ac:spMkLst>
        </pc:spChg>
        <pc:spChg chg="add del mod">
          <ac:chgData name="Stella Kourouzidou" userId="5a36f855-0291-4fad-ad20-92dda2904fc7" providerId="ADAL" clId="{A0363A48-31E3-49C8-B139-C53EC86A38C3}" dt="2020-03-31T15:34:39.571" v="926"/>
          <ac:spMkLst>
            <pc:docMk/>
            <pc:sldMk cId="3972167199" sldId="264"/>
            <ac:spMk id="12" creationId="{7738AB96-24C7-4592-90E4-51A0E2B4CDDD}"/>
          </ac:spMkLst>
        </pc:spChg>
        <pc:spChg chg="add mod">
          <ac:chgData name="Stella Kourouzidou" userId="5a36f855-0291-4fad-ad20-92dda2904fc7" providerId="ADAL" clId="{A0363A48-31E3-49C8-B139-C53EC86A38C3}" dt="2020-03-31T15:40:52.224" v="1066" actId="404"/>
          <ac:spMkLst>
            <pc:docMk/>
            <pc:sldMk cId="3972167199" sldId="264"/>
            <ac:spMk id="29" creationId="{7D3E7F61-29A6-412D-B87C-17B9CD2F0C79}"/>
          </ac:spMkLst>
        </pc:spChg>
        <pc:spChg chg="add mod">
          <ac:chgData name="Stella Kourouzidou" userId="5a36f855-0291-4fad-ad20-92dda2904fc7" providerId="ADAL" clId="{A0363A48-31E3-49C8-B139-C53EC86A38C3}" dt="2020-03-31T15:40:47.184" v="1063" actId="164"/>
          <ac:spMkLst>
            <pc:docMk/>
            <pc:sldMk cId="3972167199" sldId="264"/>
            <ac:spMk id="30" creationId="{5B622387-2686-4B7A-99F5-CCE34F071560}"/>
          </ac:spMkLst>
        </pc:spChg>
        <pc:grpChg chg="add mod">
          <ac:chgData name="Stella Kourouzidou" userId="5a36f855-0291-4fad-ad20-92dda2904fc7" providerId="ADAL" clId="{A0363A48-31E3-49C8-B139-C53EC86A38C3}" dt="2020-03-31T15:40:49.057" v="1064" actId="14100"/>
          <ac:grpSpMkLst>
            <pc:docMk/>
            <pc:sldMk cId="3972167199" sldId="264"/>
            <ac:grpSpMk id="31" creationId="{9BDD07A6-8DB6-4FA4-9534-D3895A48EBDF}"/>
          </ac:grpSpMkLst>
        </pc:grpChg>
        <pc:cxnChg chg="add mod">
          <ac:chgData name="Stella Kourouzidou" userId="5a36f855-0291-4fad-ad20-92dda2904fc7" providerId="ADAL" clId="{A0363A48-31E3-49C8-B139-C53EC86A38C3}" dt="2020-03-31T15:35:24.731" v="939" actId="11529"/>
          <ac:cxnSpMkLst>
            <pc:docMk/>
            <pc:sldMk cId="3972167199" sldId="264"/>
            <ac:cxnSpMk id="14" creationId="{9A916ABC-A8CF-48FE-9E2F-DED22B4B7116}"/>
          </ac:cxnSpMkLst>
        </pc:cxnChg>
        <pc:cxnChg chg="add del mod">
          <ac:chgData name="Stella Kourouzidou" userId="5a36f855-0291-4fad-ad20-92dda2904fc7" providerId="ADAL" clId="{A0363A48-31E3-49C8-B139-C53EC86A38C3}" dt="2020-03-31T15:35:47.290" v="943" actId="478"/>
          <ac:cxnSpMkLst>
            <pc:docMk/>
            <pc:sldMk cId="3972167199" sldId="264"/>
            <ac:cxnSpMk id="16" creationId="{76062AAF-B4CA-44F2-847C-61B3F55630AA}"/>
          </ac:cxnSpMkLst>
        </pc:cxnChg>
        <pc:cxnChg chg="add mod">
          <ac:chgData name="Stella Kourouzidou" userId="5a36f855-0291-4fad-ad20-92dda2904fc7" providerId="ADAL" clId="{A0363A48-31E3-49C8-B139-C53EC86A38C3}" dt="2020-03-31T15:36:41.827" v="961" actId="1076"/>
          <ac:cxnSpMkLst>
            <pc:docMk/>
            <pc:sldMk cId="3972167199" sldId="264"/>
            <ac:cxnSpMk id="18" creationId="{3F452F58-D05E-4250-9779-22D00B2F7A25}"/>
          </ac:cxnSpMkLst>
        </pc:cxnChg>
        <pc:cxnChg chg="add mod">
          <ac:chgData name="Stella Kourouzidou" userId="5a36f855-0291-4fad-ad20-92dda2904fc7" providerId="ADAL" clId="{A0363A48-31E3-49C8-B139-C53EC86A38C3}" dt="2020-03-31T15:36:05.034" v="945" actId="11529"/>
          <ac:cxnSpMkLst>
            <pc:docMk/>
            <pc:sldMk cId="3972167199" sldId="264"/>
            <ac:cxnSpMk id="20" creationId="{412234CE-E676-4A6F-9C53-41BC1FA39033}"/>
          </ac:cxnSpMkLst>
        </pc:cxnChg>
        <pc:cxnChg chg="add mod">
          <ac:chgData name="Stella Kourouzidou" userId="5a36f855-0291-4fad-ad20-92dda2904fc7" providerId="ADAL" clId="{A0363A48-31E3-49C8-B139-C53EC86A38C3}" dt="2020-03-31T15:36:47.362" v="963" actId="1076"/>
          <ac:cxnSpMkLst>
            <pc:docMk/>
            <pc:sldMk cId="3972167199" sldId="264"/>
            <ac:cxnSpMk id="22" creationId="{740D0871-BEC1-4068-8A8B-29B7E9ECCC4B}"/>
          </ac:cxnSpMkLst>
        </pc:cxnChg>
      </pc:sldChg>
      <pc:sldChg chg="addSp delSp modSp add modAnim">
        <pc:chgData name="Stella Kourouzidou" userId="5a36f855-0291-4fad-ad20-92dda2904fc7" providerId="ADAL" clId="{A0363A48-31E3-49C8-B139-C53EC86A38C3}" dt="2020-03-31T15:53:33.587" v="1802"/>
        <pc:sldMkLst>
          <pc:docMk/>
          <pc:sldMk cId="1726250536" sldId="265"/>
        </pc:sldMkLst>
        <pc:spChg chg="add mod">
          <ac:chgData name="Stella Kourouzidou" userId="5a36f855-0291-4fad-ad20-92dda2904fc7" providerId="ADAL" clId="{A0363A48-31E3-49C8-B139-C53EC86A38C3}" dt="2020-03-31T15:42:26.959" v="1093" actId="1076"/>
          <ac:spMkLst>
            <pc:docMk/>
            <pc:sldMk cId="1726250536" sldId="265"/>
            <ac:spMk id="2" creationId="{E54F235B-F122-4665-9836-FE1C4F561F35}"/>
          </ac:spMkLst>
        </pc:spChg>
        <pc:spChg chg="add mod">
          <ac:chgData name="Stella Kourouzidou" userId="5a36f855-0291-4fad-ad20-92dda2904fc7" providerId="ADAL" clId="{A0363A48-31E3-49C8-B139-C53EC86A38C3}" dt="2020-03-31T15:48:28.183" v="1287" actId="13926"/>
          <ac:spMkLst>
            <pc:docMk/>
            <pc:sldMk cId="1726250536" sldId="265"/>
            <ac:spMk id="3" creationId="{5969FCC5-1166-4C3F-8F3D-8D603AF6159C}"/>
          </ac:spMkLst>
        </pc:spChg>
        <pc:spChg chg="add mod">
          <ac:chgData name="Stella Kourouzidou" userId="5a36f855-0291-4fad-ad20-92dda2904fc7" providerId="ADAL" clId="{A0363A48-31E3-49C8-B139-C53EC86A38C3}" dt="2020-03-31T15:47:18.621" v="1235" actId="1582"/>
          <ac:spMkLst>
            <pc:docMk/>
            <pc:sldMk cId="1726250536" sldId="265"/>
            <ac:spMk id="4" creationId="{4258C9FF-88D2-4D08-8D1D-03B7DE932710}"/>
          </ac:spMkLst>
        </pc:spChg>
        <pc:spChg chg="add mod">
          <ac:chgData name="Stella Kourouzidou" userId="5a36f855-0291-4fad-ad20-92dda2904fc7" providerId="ADAL" clId="{A0363A48-31E3-49C8-B139-C53EC86A38C3}" dt="2020-03-31T15:47:26.774" v="1241" actId="1076"/>
          <ac:spMkLst>
            <pc:docMk/>
            <pc:sldMk cId="1726250536" sldId="265"/>
            <ac:spMk id="5" creationId="{D9910732-BE56-410B-AFF0-36F96AFECC23}"/>
          </ac:spMkLst>
        </pc:spChg>
        <pc:spChg chg="add del mod">
          <ac:chgData name="Stella Kourouzidou" userId="5a36f855-0291-4fad-ad20-92dda2904fc7" providerId="ADAL" clId="{A0363A48-31E3-49C8-B139-C53EC86A38C3}" dt="2020-03-31T15:48:59.845" v="1350"/>
          <ac:spMkLst>
            <pc:docMk/>
            <pc:sldMk cId="1726250536" sldId="265"/>
            <ac:spMk id="6" creationId="{32DEA06A-7BC8-4D64-B528-B2DFA88A0480}"/>
          </ac:spMkLst>
        </pc:spChg>
        <pc:spChg chg="add mod">
          <ac:chgData name="Stella Kourouzidou" userId="5a36f855-0291-4fad-ad20-92dda2904fc7" providerId="ADAL" clId="{A0363A48-31E3-49C8-B139-C53EC86A38C3}" dt="2020-03-31T15:47:32.247" v="1247" actId="20577"/>
          <ac:spMkLst>
            <pc:docMk/>
            <pc:sldMk cId="1726250536" sldId="265"/>
            <ac:spMk id="11" creationId="{68E45AC2-7CA9-45C9-A94B-6C2F07767DBA}"/>
          </ac:spMkLst>
        </pc:spChg>
        <pc:spChg chg="add mod">
          <ac:chgData name="Stella Kourouzidou" userId="5a36f855-0291-4fad-ad20-92dda2904fc7" providerId="ADAL" clId="{A0363A48-31E3-49C8-B139-C53EC86A38C3}" dt="2020-03-31T15:47:38.442" v="1253" actId="20577"/>
          <ac:spMkLst>
            <pc:docMk/>
            <pc:sldMk cId="1726250536" sldId="265"/>
            <ac:spMk id="12" creationId="{D4B26506-98DF-4038-8C8F-9FCF880E254C}"/>
          </ac:spMkLst>
        </pc:spChg>
        <pc:spChg chg="add mod">
          <ac:chgData name="Stella Kourouzidou" userId="5a36f855-0291-4fad-ad20-92dda2904fc7" providerId="ADAL" clId="{A0363A48-31E3-49C8-B139-C53EC86A38C3}" dt="2020-03-31T15:47:59.356" v="1286" actId="1076"/>
          <ac:spMkLst>
            <pc:docMk/>
            <pc:sldMk cId="1726250536" sldId="265"/>
            <ac:spMk id="13" creationId="{719135F0-C5BA-4B71-8011-0C9F4FA7D433}"/>
          </ac:spMkLst>
        </pc:spChg>
        <pc:picChg chg="add del mod">
          <ac:chgData name="Stella Kourouzidou" userId="5a36f855-0291-4fad-ad20-92dda2904fc7" providerId="ADAL" clId="{A0363A48-31E3-49C8-B139-C53EC86A38C3}" dt="2020-03-31T15:44:35.201" v="1205" actId="478"/>
          <ac:picMkLst>
            <pc:docMk/>
            <pc:sldMk cId="1726250536" sldId="265"/>
            <ac:picMk id="2050" creationId="{A1D4B28B-1B5C-43A3-AA02-190A9CF942B3}"/>
          </ac:picMkLst>
        </pc:picChg>
        <pc:picChg chg="add mod">
          <ac:chgData name="Stella Kourouzidou" userId="5a36f855-0291-4fad-ad20-92dda2904fc7" providerId="ADAL" clId="{A0363A48-31E3-49C8-B139-C53EC86A38C3}" dt="2020-03-31T15:46:47.357" v="1228" actId="1076"/>
          <ac:picMkLst>
            <pc:docMk/>
            <pc:sldMk cId="1726250536" sldId="265"/>
            <ac:picMk id="2052" creationId="{F8F9607C-8590-4775-9B26-576E24FB1B8D}"/>
          </ac:picMkLst>
        </pc:picChg>
        <pc:picChg chg="add mod">
          <ac:chgData name="Stella Kourouzidou" userId="5a36f855-0291-4fad-ad20-92dda2904fc7" providerId="ADAL" clId="{A0363A48-31E3-49C8-B139-C53EC86A38C3}" dt="2020-03-31T15:46:48.686" v="1229" actId="1076"/>
          <ac:picMkLst>
            <pc:docMk/>
            <pc:sldMk cId="1726250536" sldId="265"/>
            <ac:picMk id="2054" creationId="{E016F851-B64D-4DD0-8DEC-3A10469AE3E8}"/>
          </ac:picMkLst>
        </pc:picChg>
        <pc:picChg chg="add mod">
          <ac:chgData name="Stella Kourouzidou" userId="5a36f855-0291-4fad-ad20-92dda2904fc7" providerId="ADAL" clId="{A0363A48-31E3-49C8-B139-C53EC86A38C3}" dt="2020-03-31T15:46:46.439" v="1227" actId="1076"/>
          <ac:picMkLst>
            <pc:docMk/>
            <pc:sldMk cId="1726250536" sldId="265"/>
            <ac:picMk id="2056" creationId="{F8DAC8A2-ADE1-4D5B-8194-EEF2FBE81AE0}"/>
          </ac:picMkLst>
        </pc:picChg>
        <pc:picChg chg="add mod">
          <ac:chgData name="Stella Kourouzidou" userId="5a36f855-0291-4fad-ad20-92dda2904fc7" providerId="ADAL" clId="{A0363A48-31E3-49C8-B139-C53EC86A38C3}" dt="2020-03-31T15:46:44.862" v="1226" actId="1076"/>
          <ac:picMkLst>
            <pc:docMk/>
            <pc:sldMk cId="1726250536" sldId="265"/>
            <ac:picMk id="2058" creationId="{BE8474D9-56DB-4805-8DF8-6A7B143FDD7D}"/>
          </ac:picMkLst>
        </pc:picChg>
      </pc:sldChg>
      <pc:sldChg chg="addSp delSp modSp add">
        <pc:chgData name="Stella Kourouzidou" userId="5a36f855-0291-4fad-ad20-92dda2904fc7" providerId="ADAL" clId="{A0363A48-31E3-49C8-B139-C53EC86A38C3}" dt="2020-03-31T19:33:50.505" v="4526"/>
        <pc:sldMkLst>
          <pc:docMk/>
          <pc:sldMk cId="1269418185" sldId="266"/>
        </pc:sldMkLst>
        <pc:spChg chg="add mod">
          <ac:chgData name="Stella Kourouzidou" userId="5a36f855-0291-4fad-ad20-92dda2904fc7" providerId="ADAL" clId="{A0363A48-31E3-49C8-B139-C53EC86A38C3}" dt="2020-03-31T16:16:50.293" v="1916" actId="122"/>
          <ac:spMkLst>
            <pc:docMk/>
            <pc:sldMk cId="1269418185" sldId="266"/>
            <ac:spMk id="2" creationId="{1BF854E8-E093-4E37-B5BB-D2A28D2DBABE}"/>
          </ac:spMkLst>
        </pc:spChg>
        <pc:spChg chg="add mod">
          <ac:chgData name="Stella Kourouzidou" userId="5a36f855-0291-4fad-ad20-92dda2904fc7" providerId="ADAL" clId="{A0363A48-31E3-49C8-B139-C53EC86A38C3}" dt="2020-03-31T16:16:59.711" v="1918" actId="120"/>
          <ac:spMkLst>
            <pc:docMk/>
            <pc:sldMk cId="1269418185" sldId="266"/>
            <ac:spMk id="3" creationId="{4FC43D09-3732-414F-8E5B-98EC43646AB5}"/>
          </ac:spMkLst>
        </pc:spChg>
        <pc:spChg chg="add mod">
          <ac:chgData name="Stella Kourouzidou" userId="5a36f855-0291-4fad-ad20-92dda2904fc7" providerId="ADAL" clId="{A0363A48-31E3-49C8-B139-C53EC86A38C3}" dt="2020-03-31T16:16:57.220" v="1917" actId="14100"/>
          <ac:spMkLst>
            <pc:docMk/>
            <pc:sldMk cId="1269418185" sldId="266"/>
            <ac:spMk id="4" creationId="{F2D89B4D-CB08-4A29-A063-3388A9C54E27}"/>
          </ac:spMkLst>
        </pc:spChg>
        <pc:spChg chg="add mod">
          <ac:chgData name="Stella Kourouzidou" userId="5a36f855-0291-4fad-ad20-92dda2904fc7" providerId="ADAL" clId="{A0363A48-31E3-49C8-B139-C53EC86A38C3}" dt="2020-03-31T16:16:57.220" v="1917" actId="14100"/>
          <ac:spMkLst>
            <pc:docMk/>
            <pc:sldMk cId="1269418185" sldId="266"/>
            <ac:spMk id="5" creationId="{17206D74-6401-4A32-871A-C0A13881FC26}"/>
          </ac:spMkLst>
        </pc:spChg>
        <pc:spChg chg="add del mod">
          <ac:chgData name="Stella Kourouzidou" userId="5a36f855-0291-4fad-ad20-92dda2904fc7" providerId="ADAL" clId="{A0363A48-31E3-49C8-B139-C53EC86A38C3}" dt="2020-03-31T15:52:48.957" v="1781" actId="478"/>
          <ac:spMkLst>
            <pc:docMk/>
            <pc:sldMk cId="1269418185" sldId="266"/>
            <ac:spMk id="6" creationId="{ED6C9577-225F-4442-BCF5-9EE71A202950}"/>
          </ac:spMkLst>
        </pc:spChg>
        <pc:spChg chg="add del mod">
          <ac:chgData name="Stella Kourouzidou" userId="5a36f855-0291-4fad-ad20-92dda2904fc7" providerId="ADAL" clId="{A0363A48-31E3-49C8-B139-C53EC86A38C3}" dt="2020-03-31T17:20:10.376" v="1921" actId="478"/>
          <ac:spMkLst>
            <pc:docMk/>
            <pc:sldMk cId="1269418185" sldId="266"/>
            <ac:spMk id="7" creationId="{BC2928A5-76DD-443D-9176-C981D5ABF4A4}"/>
          </ac:spMkLst>
        </pc:spChg>
        <pc:graphicFrameChg chg="add del mod modGraphic">
          <ac:chgData name="Stella Kourouzidou" userId="5a36f855-0291-4fad-ad20-92dda2904fc7" providerId="ADAL" clId="{A0363A48-31E3-49C8-B139-C53EC86A38C3}" dt="2020-03-31T17:37:28.293" v="2374" actId="478"/>
          <ac:graphicFrameMkLst>
            <pc:docMk/>
            <pc:sldMk cId="1269418185" sldId="266"/>
            <ac:graphicFrameMk id="10" creationId="{08A34114-F985-40C7-A679-F240EA541235}"/>
          </ac:graphicFrameMkLst>
        </pc:graphicFrameChg>
        <pc:picChg chg="add mod modCrop">
          <ac:chgData name="Stella Kourouzidou" userId="5a36f855-0291-4fad-ad20-92dda2904fc7" providerId="ADAL" clId="{A0363A48-31E3-49C8-B139-C53EC86A38C3}" dt="2020-03-31T19:32:03.182" v="4523"/>
          <ac:picMkLst>
            <pc:docMk/>
            <pc:sldMk cId="1269418185" sldId="266"/>
            <ac:picMk id="8" creationId="{1D71044E-20BD-438B-973B-D28BE737377F}"/>
          </ac:picMkLst>
        </pc:picChg>
        <pc:picChg chg="add mod">
          <ac:chgData name="Stella Kourouzidou" userId="5a36f855-0291-4fad-ad20-92dda2904fc7" providerId="ADAL" clId="{A0363A48-31E3-49C8-B139-C53EC86A38C3}" dt="2020-03-31T17:36:57.467" v="2370"/>
          <ac:picMkLst>
            <pc:docMk/>
            <pc:sldMk cId="1269418185" sldId="266"/>
            <ac:picMk id="3074" creationId="{586FE722-2752-4593-AC57-B20D160562B4}"/>
          </ac:picMkLst>
        </pc:picChg>
        <pc:picChg chg="add mod">
          <ac:chgData name="Stella Kourouzidou" userId="5a36f855-0291-4fad-ad20-92dda2904fc7" providerId="ADAL" clId="{A0363A48-31E3-49C8-B139-C53EC86A38C3}" dt="2020-03-31T19:32:53.536" v="4524"/>
          <ac:picMkLst>
            <pc:docMk/>
            <pc:sldMk cId="1269418185" sldId="266"/>
            <ac:picMk id="3076" creationId="{86253684-22EA-44E2-8240-F46C44C06796}"/>
          </ac:picMkLst>
        </pc:picChg>
        <pc:picChg chg="add mod">
          <ac:chgData name="Stella Kourouzidou" userId="5a36f855-0291-4fad-ad20-92dda2904fc7" providerId="ADAL" clId="{A0363A48-31E3-49C8-B139-C53EC86A38C3}" dt="2020-03-31T19:33:35.319" v="4525"/>
          <ac:picMkLst>
            <pc:docMk/>
            <pc:sldMk cId="1269418185" sldId="266"/>
            <ac:picMk id="3078" creationId="{33EE03DA-8FB1-4028-A257-24390C1A7A7C}"/>
          </ac:picMkLst>
        </pc:picChg>
        <pc:picChg chg="add mod">
          <ac:chgData name="Stella Kourouzidou" userId="5a36f855-0291-4fad-ad20-92dda2904fc7" providerId="ADAL" clId="{A0363A48-31E3-49C8-B139-C53EC86A38C3}" dt="2020-03-31T19:33:50.505" v="4526"/>
          <ac:picMkLst>
            <pc:docMk/>
            <pc:sldMk cId="1269418185" sldId="266"/>
            <ac:picMk id="3080" creationId="{D8CC469F-A7D2-49B8-A190-0F06E2AB01B1}"/>
          </ac:picMkLst>
        </pc:picChg>
      </pc:sldChg>
      <pc:sldChg chg="addSp delSp modSp add">
        <pc:chgData name="Stella Kourouzidou" userId="5a36f855-0291-4fad-ad20-92dda2904fc7" providerId="ADAL" clId="{A0363A48-31E3-49C8-B139-C53EC86A38C3}" dt="2020-03-31T17:42:33.666" v="2684" actId="478"/>
        <pc:sldMkLst>
          <pc:docMk/>
          <pc:sldMk cId="3465122331" sldId="267"/>
        </pc:sldMkLst>
        <pc:spChg chg="add mod">
          <ac:chgData name="Stella Kourouzidou" userId="5a36f855-0291-4fad-ad20-92dda2904fc7" providerId="ADAL" clId="{A0363A48-31E3-49C8-B139-C53EC86A38C3}" dt="2020-03-31T17:25:00.011" v="2013" actId="1076"/>
          <ac:spMkLst>
            <pc:docMk/>
            <pc:sldMk cId="3465122331" sldId="267"/>
            <ac:spMk id="3" creationId="{EEBC86F9-12A2-4D8B-8685-94B018184383}"/>
          </ac:spMkLst>
        </pc:spChg>
        <pc:spChg chg="add mod">
          <ac:chgData name="Stella Kourouzidou" userId="5a36f855-0291-4fad-ad20-92dda2904fc7" providerId="ADAL" clId="{A0363A48-31E3-49C8-B139-C53EC86A38C3}" dt="2020-03-31T17:42:29.575" v="2682" actId="122"/>
          <ac:spMkLst>
            <pc:docMk/>
            <pc:sldMk cId="3465122331" sldId="267"/>
            <ac:spMk id="4" creationId="{8376FE6B-8EA8-4978-9BD1-E2A11F48774A}"/>
          </ac:spMkLst>
        </pc:spChg>
        <pc:spChg chg="add del mod">
          <ac:chgData name="Stella Kourouzidou" userId="5a36f855-0291-4fad-ad20-92dda2904fc7" providerId="ADAL" clId="{A0363A48-31E3-49C8-B139-C53EC86A38C3}" dt="2020-03-31T17:37:36.223" v="2375" actId="478"/>
          <ac:spMkLst>
            <pc:docMk/>
            <pc:sldMk cId="3465122331" sldId="267"/>
            <ac:spMk id="5" creationId="{D06EEAC8-99EE-4B37-8F5C-EEF22C6430EF}"/>
          </ac:spMkLst>
        </pc:spChg>
        <pc:graphicFrameChg chg="add modGraphic">
          <ac:chgData name="Stella Kourouzidou" userId="5a36f855-0291-4fad-ad20-92dda2904fc7" providerId="ADAL" clId="{A0363A48-31E3-49C8-B139-C53EC86A38C3}" dt="2020-03-31T17:37:38.035" v="2377"/>
          <ac:graphicFrameMkLst>
            <pc:docMk/>
            <pc:sldMk cId="3465122331" sldId="267"/>
            <ac:graphicFrameMk id="7" creationId="{EAF4C07A-7F8F-4485-B5E1-F9E03D85CFAD}"/>
          </ac:graphicFrameMkLst>
        </pc:graphicFrameChg>
        <pc:picChg chg="add mod">
          <ac:chgData name="Stella Kourouzidou" userId="5a36f855-0291-4fad-ad20-92dda2904fc7" providerId="ADAL" clId="{A0363A48-31E3-49C8-B139-C53EC86A38C3}" dt="2020-03-31T17:42:32.681" v="2683" actId="1076"/>
          <ac:picMkLst>
            <pc:docMk/>
            <pc:sldMk cId="3465122331" sldId="267"/>
            <ac:picMk id="2" creationId="{CC0E7CD2-C8EF-40D3-BE66-BD9946FCA2AB}"/>
          </ac:picMkLst>
        </pc:picChg>
        <pc:picChg chg="add del mod">
          <ac:chgData name="Stella Kourouzidou" userId="5a36f855-0291-4fad-ad20-92dda2904fc7" providerId="ADAL" clId="{A0363A48-31E3-49C8-B139-C53EC86A38C3}" dt="2020-03-31T17:42:33.666" v="2684" actId="478"/>
          <ac:picMkLst>
            <pc:docMk/>
            <pc:sldMk cId="3465122331" sldId="267"/>
            <ac:picMk id="8" creationId="{8A02DB2F-A3DF-422F-8EB5-F390E94A13C7}"/>
          </ac:picMkLst>
        </pc:picChg>
        <pc:picChg chg="add del">
          <ac:chgData name="Stella Kourouzidou" userId="5a36f855-0291-4fad-ad20-92dda2904fc7" providerId="ADAL" clId="{A0363A48-31E3-49C8-B139-C53EC86A38C3}" dt="2020-03-31T17:42:18.901" v="2680" actId="478"/>
          <ac:picMkLst>
            <pc:docMk/>
            <pc:sldMk cId="3465122331" sldId="267"/>
            <ac:picMk id="9" creationId="{6797DF06-B6F2-4FB8-AC26-2EF9F120AAA9}"/>
          </ac:picMkLst>
        </pc:picChg>
      </pc:sldChg>
      <pc:sldChg chg="addSp modSp add">
        <pc:chgData name="Stella Kourouzidou" userId="5a36f855-0291-4fad-ad20-92dda2904fc7" providerId="ADAL" clId="{A0363A48-31E3-49C8-B139-C53EC86A38C3}" dt="2020-03-31T17:42:40.842" v="2687" actId="1076"/>
        <pc:sldMkLst>
          <pc:docMk/>
          <pc:sldMk cId="1016118942" sldId="268"/>
        </pc:sldMkLst>
        <pc:spChg chg="add mod">
          <ac:chgData name="Stella Kourouzidou" userId="5a36f855-0291-4fad-ad20-92dda2904fc7" providerId="ADAL" clId="{A0363A48-31E3-49C8-B139-C53EC86A38C3}" dt="2020-03-31T17:24:48.915" v="2010" actId="208"/>
          <ac:spMkLst>
            <pc:docMk/>
            <pc:sldMk cId="1016118942" sldId="268"/>
            <ac:spMk id="3" creationId="{8061E5E7-FEEA-42DC-BAE8-B66A52E376F3}"/>
          </ac:spMkLst>
        </pc:spChg>
        <pc:spChg chg="add mod">
          <ac:chgData name="Stella Kourouzidou" userId="5a36f855-0291-4fad-ad20-92dda2904fc7" providerId="ADAL" clId="{A0363A48-31E3-49C8-B139-C53EC86A38C3}" dt="2020-03-31T17:40:37.149" v="2664" actId="1076"/>
          <ac:spMkLst>
            <pc:docMk/>
            <pc:sldMk cId="1016118942" sldId="268"/>
            <ac:spMk id="4" creationId="{A800E1F2-A31F-4091-9854-EFAD00196B0E}"/>
          </ac:spMkLst>
        </pc:spChg>
        <pc:graphicFrameChg chg="add mod modGraphic">
          <ac:chgData name="Stella Kourouzidou" userId="5a36f855-0291-4fad-ad20-92dda2904fc7" providerId="ADAL" clId="{A0363A48-31E3-49C8-B139-C53EC86A38C3}" dt="2020-03-31T17:42:40.842" v="2687" actId="1076"/>
          <ac:graphicFrameMkLst>
            <pc:docMk/>
            <pc:sldMk cId="1016118942" sldId="268"/>
            <ac:graphicFrameMk id="8" creationId="{5596139D-7D37-4614-B757-06B9CDFD9C49}"/>
          </ac:graphicFrameMkLst>
        </pc:graphicFrameChg>
        <pc:picChg chg="add mod">
          <ac:chgData name="Stella Kourouzidou" userId="5a36f855-0291-4fad-ad20-92dda2904fc7" providerId="ADAL" clId="{A0363A48-31E3-49C8-B139-C53EC86A38C3}" dt="2020-03-31T17:41:59.842" v="2675" actId="1076"/>
          <ac:picMkLst>
            <pc:docMk/>
            <pc:sldMk cId="1016118942" sldId="268"/>
            <ac:picMk id="2" creationId="{F95B307D-5BDB-4343-8549-5E60D1E449C7}"/>
          </ac:picMkLst>
        </pc:picChg>
        <pc:picChg chg="add mod">
          <ac:chgData name="Stella Kourouzidou" userId="5a36f855-0291-4fad-ad20-92dda2904fc7" providerId="ADAL" clId="{A0363A48-31E3-49C8-B139-C53EC86A38C3}" dt="2020-03-31T17:41:38.261" v="2667" actId="688"/>
          <ac:picMkLst>
            <pc:docMk/>
            <pc:sldMk cId="1016118942" sldId="268"/>
            <ac:picMk id="5" creationId="{7B70BD68-137E-4EC3-A77B-459BA0BCFD0A}"/>
          </ac:picMkLst>
        </pc:picChg>
        <pc:picChg chg="add mod">
          <ac:chgData name="Stella Kourouzidou" userId="5a36f855-0291-4fad-ad20-92dda2904fc7" providerId="ADAL" clId="{A0363A48-31E3-49C8-B139-C53EC86A38C3}" dt="2020-03-31T17:42:07.219" v="2677" actId="1076"/>
          <ac:picMkLst>
            <pc:docMk/>
            <pc:sldMk cId="1016118942" sldId="268"/>
            <ac:picMk id="6" creationId="{28B6EDD7-322E-445A-B815-EEE3A9CB8600}"/>
          </ac:picMkLst>
        </pc:picChg>
      </pc:sldChg>
      <pc:sldChg chg="addSp modSp add">
        <pc:chgData name="Stella Kourouzidou" userId="5a36f855-0291-4fad-ad20-92dda2904fc7" providerId="ADAL" clId="{A0363A48-31E3-49C8-B139-C53EC86A38C3}" dt="2020-03-31T17:56:05.885" v="3258" actId="1076"/>
        <pc:sldMkLst>
          <pc:docMk/>
          <pc:sldMk cId="3669314913" sldId="269"/>
        </pc:sldMkLst>
        <pc:spChg chg="add mod">
          <ac:chgData name="Stella Kourouzidou" userId="5a36f855-0291-4fad-ad20-92dda2904fc7" providerId="ADAL" clId="{A0363A48-31E3-49C8-B139-C53EC86A38C3}" dt="2020-03-31T17:45:34.446" v="2699"/>
          <ac:spMkLst>
            <pc:docMk/>
            <pc:sldMk cId="3669314913" sldId="269"/>
            <ac:spMk id="3" creationId="{7B9F0BF7-65A0-4DE0-ACB9-B7364AA147B2}"/>
          </ac:spMkLst>
        </pc:spChg>
        <pc:spChg chg="add mod">
          <ac:chgData name="Stella Kourouzidou" userId="5a36f855-0291-4fad-ad20-92dda2904fc7" providerId="ADAL" clId="{A0363A48-31E3-49C8-B139-C53EC86A38C3}" dt="2020-03-31T17:53:46.969" v="3153" actId="20577"/>
          <ac:spMkLst>
            <pc:docMk/>
            <pc:sldMk cId="3669314913" sldId="269"/>
            <ac:spMk id="6" creationId="{E8898B57-BC68-44E4-AAFD-47CC89506C5A}"/>
          </ac:spMkLst>
        </pc:spChg>
        <pc:spChg chg="add mod">
          <ac:chgData name="Stella Kourouzidou" userId="5a36f855-0291-4fad-ad20-92dda2904fc7" providerId="ADAL" clId="{A0363A48-31E3-49C8-B139-C53EC86A38C3}" dt="2020-03-31T17:55:49.733" v="3254" actId="20577"/>
          <ac:spMkLst>
            <pc:docMk/>
            <pc:sldMk cId="3669314913" sldId="269"/>
            <ac:spMk id="7" creationId="{267C6BD1-56FD-489B-9B99-F456089FCBF1}"/>
          </ac:spMkLst>
        </pc:spChg>
        <pc:graphicFrameChg chg="add mod modGraphic">
          <ac:chgData name="Stella Kourouzidou" userId="5a36f855-0291-4fad-ad20-92dda2904fc7" providerId="ADAL" clId="{A0363A48-31E3-49C8-B139-C53EC86A38C3}" dt="2020-03-31T17:43:25.023" v="2696" actId="1076"/>
          <ac:graphicFrameMkLst>
            <pc:docMk/>
            <pc:sldMk cId="3669314913" sldId="269"/>
            <ac:graphicFrameMk id="5" creationId="{3BF4492F-B6E5-455A-97AE-E18A0210C9D3}"/>
          </ac:graphicFrameMkLst>
        </pc:graphicFrameChg>
        <pc:picChg chg="add mod">
          <ac:chgData name="Stella Kourouzidou" userId="5a36f855-0291-4fad-ad20-92dda2904fc7" providerId="ADAL" clId="{A0363A48-31E3-49C8-B139-C53EC86A38C3}" dt="2020-03-31T17:53:04.601" v="3114" actId="1076"/>
          <ac:picMkLst>
            <pc:docMk/>
            <pc:sldMk cId="3669314913" sldId="269"/>
            <ac:picMk id="2" creationId="{F2D84236-3BA4-49E8-839D-31827D476FB6}"/>
          </ac:picMkLst>
        </pc:picChg>
        <pc:picChg chg="add mod">
          <ac:chgData name="Stella Kourouzidou" userId="5a36f855-0291-4fad-ad20-92dda2904fc7" providerId="ADAL" clId="{A0363A48-31E3-49C8-B139-C53EC86A38C3}" dt="2020-03-31T17:56:05.885" v="3258" actId="1076"/>
          <ac:picMkLst>
            <pc:docMk/>
            <pc:sldMk cId="3669314913" sldId="269"/>
            <ac:picMk id="8" creationId="{3D1C4DAF-823D-42BB-94E3-B6698239524E}"/>
          </ac:picMkLst>
        </pc:picChg>
      </pc:sldChg>
      <pc:sldChg chg="addSp modSp add">
        <pc:chgData name="Stella Kourouzidou" userId="5a36f855-0291-4fad-ad20-92dda2904fc7" providerId="ADAL" clId="{A0363A48-31E3-49C8-B139-C53EC86A38C3}" dt="2020-03-31T19:20:50.854" v="3793" actId="1076"/>
        <pc:sldMkLst>
          <pc:docMk/>
          <pc:sldMk cId="1779925922" sldId="270"/>
        </pc:sldMkLst>
        <pc:spChg chg="add mod">
          <ac:chgData name="Stella Kourouzidou" userId="5a36f855-0291-4fad-ad20-92dda2904fc7" providerId="ADAL" clId="{A0363A48-31E3-49C8-B139-C53EC86A38C3}" dt="2020-03-31T17:24:28.906" v="2004" actId="208"/>
          <ac:spMkLst>
            <pc:docMk/>
            <pc:sldMk cId="1779925922" sldId="270"/>
            <ac:spMk id="3" creationId="{C05F2527-66DF-4306-870F-4CCB6E5AA29A}"/>
          </ac:spMkLst>
        </pc:spChg>
        <pc:spChg chg="add mod">
          <ac:chgData name="Stella Kourouzidou" userId="5a36f855-0291-4fad-ad20-92dda2904fc7" providerId="ADAL" clId="{A0363A48-31E3-49C8-B139-C53EC86A38C3}" dt="2020-03-31T19:20:01.125" v="3779" actId="20577"/>
          <ac:spMkLst>
            <pc:docMk/>
            <pc:sldMk cId="1779925922" sldId="270"/>
            <ac:spMk id="6" creationId="{F001F5DB-0ECF-4DC8-B417-915D271C8C3F}"/>
          </ac:spMkLst>
        </pc:spChg>
        <pc:graphicFrameChg chg="add mod modGraphic">
          <ac:chgData name="Stella Kourouzidou" userId="5a36f855-0291-4fad-ad20-92dda2904fc7" providerId="ADAL" clId="{A0363A48-31E3-49C8-B139-C53EC86A38C3}" dt="2020-03-31T17:43:20.153" v="2695" actId="1076"/>
          <ac:graphicFrameMkLst>
            <pc:docMk/>
            <pc:sldMk cId="1779925922" sldId="270"/>
            <ac:graphicFrameMk id="5" creationId="{4FC3732C-A9C5-46D1-B4B0-2CD825EFD917}"/>
          </ac:graphicFrameMkLst>
        </pc:graphicFrameChg>
        <pc:picChg chg="add mod">
          <ac:chgData name="Stella Kourouzidou" userId="5a36f855-0291-4fad-ad20-92dda2904fc7" providerId="ADAL" clId="{A0363A48-31E3-49C8-B139-C53EC86A38C3}" dt="2020-03-31T19:20:50.854" v="3793" actId="1076"/>
          <ac:picMkLst>
            <pc:docMk/>
            <pc:sldMk cId="1779925922" sldId="270"/>
            <ac:picMk id="2" creationId="{962E3E97-FD1F-4D27-8D56-504F72719AED}"/>
          </ac:picMkLst>
        </pc:picChg>
        <pc:picChg chg="add mod">
          <ac:chgData name="Stella Kourouzidou" userId="5a36f855-0291-4fad-ad20-92dda2904fc7" providerId="ADAL" clId="{A0363A48-31E3-49C8-B139-C53EC86A38C3}" dt="2020-03-31T19:20:49.743" v="3792" actId="1076"/>
          <ac:picMkLst>
            <pc:docMk/>
            <pc:sldMk cId="1779925922" sldId="270"/>
            <ac:picMk id="5122" creationId="{81C03EFB-6620-4F25-9DEB-25F1528732BD}"/>
          </ac:picMkLst>
        </pc:picChg>
      </pc:sldChg>
      <pc:sldChg chg="addSp modSp add">
        <pc:chgData name="Stella Kourouzidou" userId="5a36f855-0291-4fad-ad20-92dda2904fc7" providerId="ADAL" clId="{A0363A48-31E3-49C8-B139-C53EC86A38C3}" dt="2020-03-31T19:30:44.519" v="4516" actId="1076"/>
        <pc:sldMkLst>
          <pc:docMk/>
          <pc:sldMk cId="3919037248" sldId="271"/>
        </pc:sldMkLst>
        <pc:spChg chg="add mod">
          <ac:chgData name="Stella Kourouzidou" userId="5a36f855-0291-4fad-ad20-92dda2904fc7" providerId="ADAL" clId="{A0363A48-31E3-49C8-B139-C53EC86A38C3}" dt="2020-03-31T17:24:15.748" v="1999" actId="208"/>
          <ac:spMkLst>
            <pc:docMk/>
            <pc:sldMk cId="3919037248" sldId="271"/>
            <ac:spMk id="3" creationId="{CCD66511-668A-4FAB-B9F5-F3598AC32F65}"/>
          </ac:spMkLst>
        </pc:spChg>
        <pc:spChg chg="add mod">
          <ac:chgData name="Stella Kourouzidou" userId="5a36f855-0291-4fad-ad20-92dda2904fc7" providerId="ADAL" clId="{A0363A48-31E3-49C8-B139-C53EC86A38C3}" dt="2020-03-31T19:30:38.917" v="4513" actId="20577"/>
          <ac:spMkLst>
            <pc:docMk/>
            <pc:sldMk cId="3919037248" sldId="271"/>
            <ac:spMk id="6" creationId="{AE16F43F-DC2A-461B-AB94-67876C80DF67}"/>
          </ac:spMkLst>
        </pc:spChg>
        <pc:graphicFrameChg chg="add mod modGraphic">
          <ac:chgData name="Stella Kourouzidou" userId="5a36f855-0291-4fad-ad20-92dda2904fc7" providerId="ADAL" clId="{A0363A48-31E3-49C8-B139-C53EC86A38C3}" dt="2020-03-31T17:43:38.203" v="2698" actId="1076"/>
          <ac:graphicFrameMkLst>
            <pc:docMk/>
            <pc:sldMk cId="3919037248" sldId="271"/>
            <ac:graphicFrameMk id="5" creationId="{1BB0D3D8-74FD-44B3-9847-331FB81015B2}"/>
          </ac:graphicFrameMkLst>
        </pc:graphicFrameChg>
        <pc:picChg chg="add mod">
          <ac:chgData name="Stella Kourouzidou" userId="5a36f855-0291-4fad-ad20-92dda2904fc7" providerId="ADAL" clId="{A0363A48-31E3-49C8-B139-C53EC86A38C3}" dt="2020-03-31T19:30:44.519" v="4516" actId="1076"/>
          <ac:picMkLst>
            <pc:docMk/>
            <pc:sldMk cId="3919037248" sldId="271"/>
            <ac:picMk id="2" creationId="{7103149A-2940-4CC6-BEE6-EC6F8EB1A3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2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27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29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7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484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840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63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95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7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64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9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4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0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69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9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pinterest.com/pin/37014028159883287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ents.com/fun/games/educational/get-smart-fun-learning-activities/?slide=slide_f8785154-9486-4a6d-af26-23f4e9659a0b#slide_f8785154-9486-4a6d-af26-23f4e9659a0b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digitalzoot.weebly.com/phiepsilon1-taualpha-mu941rhoeta-tauomicronupsilon-phiupsilontauomicron973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cyprusbiodiversityforkids.weebly.com/taualpha-mu941rhoeta-tauomicronupsilon-phiupsilontauomicron973.htm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XgmIB7fCSU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.xm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littleecofootprints.com/2014/10/how-to-grow-sweet-potato-slips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ecty4bj6d6o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b-inspiredmama.com/plant-growth-science-worksheet/#_pg_pin=51266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buggyandbuddy.com/science-for-kids-planting-a-bulb-w-free-printable-science-invitation-saturda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C3574D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BE8E93-9363-410F-8CC5-3205AF581486}"/>
              </a:ext>
            </a:extLst>
          </p:cNvPr>
          <p:cNvSpPr/>
          <p:nvPr/>
        </p:nvSpPr>
        <p:spPr>
          <a:xfrm>
            <a:off x="273993" y="713312"/>
            <a:ext cx="4025291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Αγ</a:t>
            </a:r>
            <a:r>
              <a:rPr lang="en-US" sz="4000" b="1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απημένα μου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4000" b="1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παιδιά</a:t>
            </a:r>
            <a:r>
              <a:rPr lang="en-US" sz="4000" b="1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4000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i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15003-3F9E-4F8B-AD2A-743FD4904FA1}"/>
              </a:ext>
            </a:extLst>
          </p:cNvPr>
          <p:cNvSpPr/>
          <p:nvPr/>
        </p:nvSpPr>
        <p:spPr>
          <a:xfrm>
            <a:off x="6083574" y="75622"/>
            <a:ext cx="5257801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br>
              <a:rPr lang="en-US" sz="2400" dirty="0">
                <a:latin typeface="+mj-lt"/>
              </a:rPr>
            </a:br>
            <a:r>
              <a:rPr lang="en-US" sz="2400" dirty="0" err="1">
                <a:latin typeface="+mj-lt"/>
              </a:rPr>
              <a:t>Ελ</a:t>
            </a:r>
            <a:r>
              <a:rPr lang="en-US" sz="2400" dirty="0">
                <a:latin typeface="+mj-lt"/>
              </a:rPr>
              <a:t>πίζω να είστε όλοι και όλες καλά! </a:t>
            </a:r>
            <a:br>
              <a:rPr lang="en-US" sz="2400" dirty="0">
                <a:latin typeface="+mj-lt"/>
              </a:rPr>
            </a:br>
            <a:r>
              <a:rPr lang="en-US" sz="2400" dirty="0" err="1">
                <a:latin typeface="+mj-lt"/>
              </a:rPr>
              <a:t>Εύχομ</a:t>
            </a:r>
            <a:r>
              <a:rPr lang="en-US" sz="2400" dirty="0">
                <a:latin typeface="+mj-lt"/>
              </a:rPr>
              <a:t>αι να περνάτε όμορφα στο ΣΠΙΤΙ με την οικογένειά σας.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Ελπίζω να επιστρέψουμε γρήγορα πίσω στο σχολείο μας και να βρεθούμε </a:t>
            </a:r>
            <a:r>
              <a:rPr lang="el-GR" sz="2400" dirty="0">
                <a:latin typeface="+mj-lt"/>
              </a:rPr>
              <a:t>ξανά</a:t>
            </a:r>
            <a:r>
              <a:rPr lang="en-US" sz="2400" dirty="0">
                <a:latin typeface="+mj-lt"/>
              </a:rPr>
              <a:t> όλοι μαζί!</a:t>
            </a:r>
            <a:br>
              <a:rPr lang="en-US" sz="2400" dirty="0">
                <a:latin typeface="+mj-lt"/>
              </a:rPr>
            </a:br>
            <a:r>
              <a:rPr lang="en-US" sz="2400" dirty="0" err="1">
                <a:latin typeface="+mj-lt"/>
              </a:rPr>
              <a:t>Μέχρι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τότε</a:t>
            </a:r>
            <a:r>
              <a:rPr lang="en-US" sz="2400" dirty="0">
                <a:latin typeface="+mj-lt"/>
              </a:rPr>
              <a:t>, θα επ</a:t>
            </a:r>
            <a:r>
              <a:rPr lang="en-US" sz="2400" dirty="0" err="1">
                <a:latin typeface="+mj-lt"/>
              </a:rPr>
              <a:t>ικοινωνούμε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μέσω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της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σελίδ</a:t>
            </a:r>
            <a:r>
              <a:rPr lang="en-US" sz="2400" dirty="0">
                <a:latin typeface="+mj-lt"/>
              </a:rPr>
              <a:t>ας του σχολείου για να θυμηθούμε όλα όσα μάθαμε φέτος στην Επιστήμη.</a:t>
            </a:r>
            <a:br>
              <a:rPr lang="en-US" sz="2400" dirty="0">
                <a:latin typeface="+mj-lt"/>
              </a:rPr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CDCB4E-474D-4895-A16A-9683E0C83D3C}"/>
              </a:ext>
            </a:extLst>
          </p:cNvPr>
          <p:cNvSpPr/>
          <p:nvPr/>
        </p:nvSpPr>
        <p:spPr>
          <a:xfrm>
            <a:off x="5506940" y="5360929"/>
            <a:ext cx="6411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800" b="1" dirty="0"/>
              <a:t>Με πολλή αγάπη,</a:t>
            </a:r>
            <a:br>
              <a:rPr lang="el-GR" sz="2800" b="1" dirty="0"/>
            </a:br>
            <a:r>
              <a:rPr lang="el-GR" sz="2800" b="1" dirty="0"/>
              <a:t>Στέλλα </a:t>
            </a:r>
            <a:r>
              <a:rPr lang="el-GR" sz="2800" b="1" dirty="0" err="1"/>
              <a:t>Κουρουζίδου</a:t>
            </a:r>
            <a:br>
              <a:rPr lang="el-GR" dirty="0"/>
            </a:b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2455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{Growing Beans on Cotton Balls} Great way to do a simple science experiment.">
            <a:hlinkClick r:id="rId2"/>
            <a:extLst>
              <a:ext uri="{FF2B5EF4-FFF2-40B4-BE49-F238E27FC236}">
                <a16:creationId xmlns:a16="http://schemas.microsoft.com/office/drawing/2014/main" id="{962E3E97-FD1F-4D27-8D56-504F72719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2079106"/>
            <a:ext cx="2826355" cy="34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5F2527-66DF-4306-870F-4CCB6E5AA29A}"/>
              </a:ext>
            </a:extLst>
          </p:cNvPr>
          <p:cNvSpPr/>
          <p:nvPr/>
        </p:nvSpPr>
        <p:spPr>
          <a:xfrm>
            <a:off x="8005719" y="5829450"/>
            <a:ext cx="3461460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1200" dirty="0">
                <a:hlinkClick r:id="rId2"/>
              </a:rPr>
              <a:t>https://www.pinterest.com/pin/37014028159883287/</a:t>
            </a:r>
            <a:endParaRPr lang="el-GR" sz="1200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4FC3732C-A9C5-46D1-B4B0-2CD825EFD9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5657418"/>
                  </p:ext>
                </p:extLst>
              </p:nvPr>
            </p:nvGraphicFramePr>
            <p:xfrm>
              <a:off x="0" y="4972200"/>
              <a:ext cx="3048000" cy="1714500"/>
            </p:xfrm>
            <a:graphic>
              <a:graphicData uri="http://schemas.microsoft.com/office/powerpoint/2016/slidezoom">
                <pslz:sldZm>
                  <pslz:sldZmObj sldId="266" cId="1269418185">
                    <pslz:zmPr id="{7C23D44F-75D4-4036-BF33-AAC9FED8AF6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4FC3732C-A9C5-46D1-B4B0-2CD825EFD9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497220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01F5DB-0ECF-4DC8-B417-915D271C8C3F}"/>
              </a:ext>
            </a:extLst>
          </p:cNvPr>
          <p:cNvSpPr txBox="1"/>
          <p:nvPr/>
        </p:nvSpPr>
        <p:spPr>
          <a:xfrm>
            <a:off x="914400" y="977900"/>
            <a:ext cx="10602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Θα χρειαστείς φασόλια, βαμβάκι, νερό κι ένα γυάλινο ή πλαστικό διαφανές δοχείο! Βάλε στο δοχείο σου βαμβάκι, τα</a:t>
            </a:r>
          </a:p>
          <a:p>
            <a:r>
              <a:rPr lang="el-GR" dirty="0"/>
              <a:t> φασόλια στις πλευρές του δοχείου (για να βλέπεις το ριζίδιο και το </a:t>
            </a:r>
            <a:r>
              <a:rPr lang="el-GR" dirty="0" err="1"/>
              <a:t>βλαστίδιο</a:t>
            </a:r>
            <a:r>
              <a:rPr lang="el-GR" dirty="0"/>
              <a:t>) και πότισε (το βαμβάκι να είναι υγρό αλλά</a:t>
            </a:r>
          </a:p>
          <a:p>
            <a:r>
              <a:rPr lang="el-GR" dirty="0"/>
              <a:t>όχι πολύ βρεγμένο). Τοποθετήστε το κοντά σε παράθυρο και παρατηρήστε τη φύτρωση του φασολιού!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1C03EFB-6620-4F25-9DEB-25F15287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681" y="2079106"/>
            <a:ext cx="2332667" cy="34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2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rowing plants">
            <a:extLst>
              <a:ext uri="{FF2B5EF4-FFF2-40B4-BE49-F238E27FC236}">
                <a16:creationId xmlns:a16="http://schemas.microsoft.com/office/drawing/2014/main" id="{7103149A-2940-4CC6-BEE6-EC6F8EB1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938" y="1987729"/>
            <a:ext cx="3048000" cy="40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D66511-668A-4FAB-B9F5-F3598AC32F65}"/>
              </a:ext>
            </a:extLst>
          </p:cNvPr>
          <p:cNvSpPr/>
          <p:nvPr/>
        </p:nvSpPr>
        <p:spPr>
          <a:xfrm>
            <a:off x="9094381" y="4934657"/>
            <a:ext cx="258725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https://www.parents.com/fun/games/educational/get-smart-fun-learning-activities/?slide=slide_f8785154-9486-4a6d-af26-23f4e9659a0b#slide_f8785154-9486-4a6d-af26-23f4e9659a0b</a:t>
            </a:r>
            <a:endParaRPr lang="el-GR" sz="1200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1BB0D3D8-74FD-44B3-9847-331FB81015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2488983"/>
                  </p:ext>
                </p:extLst>
              </p:nvPr>
            </p:nvGraphicFramePr>
            <p:xfrm>
              <a:off x="163920" y="5028044"/>
              <a:ext cx="3048000" cy="1714500"/>
            </p:xfrm>
            <a:graphic>
              <a:graphicData uri="http://schemas.microsoft.com/office/powerpoint/2016/slidezoom">
                <pslz:sldZm>
                  <pslz:sldZmObj sldId="266" cId="1269418185">
                    <pslz:zmPr id="{CCEAD366-D677-4AF0-AEE1-8951423ED3C3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1BB0D3D8-74FD-44B3-9847-331FB81015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920" y="50280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16F43F-DC2A-461B-AB94-67876C80DF67}"/>
              </a:ext>
            </a:extLst>
          </p:cNvPr>
          <p:cNvSpPr txBox="1"/>
          <p:nvPr/>
        </p:nvSpPr>
        <p:spPr>
          <a:xfrm>
            <a:off x="863600" y="787400"/>
            <a:ext cx="998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Τοποθέτησε ένα βολβό (π.χ. κρεμμύδι) σε δοχείο με νερό ή χώμα (σ’ αυτή την περίπτωση μην ξεχάσεις να το ποτίζεις). Πίσω από το δοχείο στερέωσε με τη βοήθεια κάποιου μεγαλύτερου μια ρίγα ή ένα ξύλο. Με ένα μαρκαδόρο σημείωνε το ύψος του φυτού και την ημερομηνία, κάθε 2-3 μέρες! </a:t>
            </a:r>
          </a:p>
          <a:p>
            <a:r>
              <a:rPr lang="el-GR" dirty="0"/>
              <a:t>Αν θέλεις, τοποθέτησε κι άλλους βολβούς (σκόρδο, πράσο) για να δεις ποιος απ’ όλους μεγαλώνει πιο γρήγορα! </a:t>
            </a:r>
          </a:p>
        </p:txBody>
      </p:sp>
    </p:spTree>
    <p:extLst>
      <p:ext uri="{BB962C8B-B14F-4D97-AF65-F5344CB8AC3E}">
        <p14:creationId xmlns:p14="http://schemas.microsoft.com/office/powerpoint/2010/main" val="391903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50A0-7C50-43CE-9F16-EE491E60EA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200" b="1" dirty="0"/>
              <a:t>ΦΥΣΙΚΕΣ ΕΠΙΣΤΗΜΕΣ </a:t>
            </a:r>
            <a:br>
              <a:rPr lang="el-GR" sz="3200" b="1" dirty="0"/>
            </a:br>
            <a:r>
              <a:rPr lang="el-GR" sz="3200" b="1" dirty="0"/>
              <a:t>&amp;</a:t>
            </a:r>
            <a:br>
              <a:rPr lang="el-GR" sz="3200" b="1" dirty="0"/>
            </a:br>
            <a:r>
              <a:rPr lang="el-GR" sz="3200" b="1" dirty="0"/>
              <a:t>ΤΕΧΝΟΛΟΓΙΑ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BDE5F-9492-455B-B03C-F572FD13D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4400" b="1" dirty="0"/>
              <a:t>Ενότητα</a:t>
            </a:r>
            <a:endParaRPr lang="el-GR" sz="4400" dirty="0"/>
          </a:p>
          <a:p>
            <a:r>
              <a:rPr lang="el-GR" sz="4400" i="1" dirty="0">
                <a:highlight>
                  <a:srgbClr val="FFFF00"/>
                </a:highlight>
              </a:rPr>
              <a:t>Ζωντανοί Οργανισμοί - ΦΥΤΑ</a:t>
            </a:r>
          </a:p>
        </p:txBody>
      </p:sp>
    </p:spTree>
    <p:extLst>
      <p:ext uri="{BB962C8B-B14F-4D97-AF65-F5344CB8AC3E}">
        <p14:creationId xmlns:p14="http://schemas.microsoft.com/office/powerpoint/2010/main" val="172595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7E9313-4517-4A0C-9151-F906986B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100"/>
              <a:t>Τα μέρη του φυτού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1F902-A174-43BF-8F1C-0F184E6AB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l-GR" dirty="0"/>
              <a:t>Θυμάσαι τα μέρη του φυτού; Πάτησε </a:t>
            </a:r>
            <a:r>
              <a:rPr lang="el-GR" dirty="0">
                <a:hlinkClick r:id="rId5"/>
              </a:rPr>
              <a:t>εδώ</a:t>
            </a:r>
            <a:r>
              <a:rPr lang="el-GR" dirty="0"/>
              <a:t> για να παίξεις ένα παιχνίδι και να δοκιμάσεις τις γνώσεις σου.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A081DF37-1FCB-4781-BA89-1E3489C9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327" y="1224924"/>
            <a:ext cx="4781711" cy="41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972CD7-4967-4A6F-8A73-E6CFAF9DE557}"/>
              </a:ext>
            </a:extLst>
          </p:cNvPr>
          <p:cNvSpPr/>
          <p:nvPr/>
        </p:nvSpPr>
        <p:spPr>
          <a:xfrm>
            <a:off x="1085872" y="557697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7"/>
              </a:rPr>
              <a:t>https://digitalzoot.weebly.com/phiepsilon1-taualpha-mu941rhoeta-tauomicronupsilon-phiupsilontauomicron973.html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400555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5427E8-9599-41D8-A5BA-98E220A7E7D6}"/>
              </a:ext>
            </a:extLst>
          </p:cNvPr>
          <p:cNvSpPr/>
          <p:nvPr/>
        </p:nvSpPr>
        <p:spPr>
          <a:xfrm>
            <a:off x="1034357" y="595196"/>
            <a:ext cx="10123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Ποια είναι τα στάδια ανάπτυξης των φυτών;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1DB03-0DBC-4FE3-969A-660A3968D7F3}"/>
              </a:ext>
            </a:extLst>
          </p:cNvPr>
          <p:cNvSpPr/>
          <p:nvPr/>
        </p:nvSpPr>
        <p:spPr>
          <a:xfrm>
            <a:off x="1298547" y="1728803"/>
            <a:ext cx="245057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φύτρωση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98603-769A-4317-BA7D-F24A61FE4E6A}"/>
              </a:ext>
            </a:extLst>
          </p:cNvPr>
          <p:cNvSpPr/>
          <p:nvPr/>
        </p:nvSpPr>
        <p:spPr>
          <a:xfrm>
            <a:off x="1300450" y="2593605"/>
            <a:ext cx="203904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ανάπτυξη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A7E5B-69CB-436B-B6F7-124ACDC70C39}"/>
              </a:ext>
            </a:extLst>
          </p:cNvPr>
          <p:cNvSpPr/>
          <p:nvPr/>
        </p:nvSpPr>
        <p:spPr>
          <a:xfrm>
            <a:off x="1299498" y="5323990"/>
            <a:ext cx="204094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διασπορά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DF66C-FC98-422B-AAF2-AB3F1C286B63}"/>
              </a:ext>
            </a:extLst>
          </p:cNvPr>
          <p:cNvSpPr/>
          <p:nvPr/>
        </p:nvSpPr>
        <p:spPr>
          <a:xfrm>
            <a:off x="1298547" y="3923200"/>
            <a:ext cx="295523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αναπαραγωγή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5209A-02E2-483A-8295-697C8619035B}"/>
              </a:ext>
            </a:extLst>
          </p:cNvPr>
          <p:cNvSpPr/>
          <p:nvPr/>
        </p:nvSpPr>
        <p:spPr>
          <a:xfrm>
            <a:off x="4956478" y="1825015"/>
            <a:ext cx="5936975" cy="509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Το σπέρμα βγάζει ριζίδιο  και </a:t>
            </a:r>
            <a:r>
              <a:rPr lang="el-GR" sz="2800" dirty="0" err="1"/>
              <a:t>βλαστίδιο</a:t>
            </a:r>
            <a:r>
              <a:rPr lang="el-GR" sz="28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1E08C-1741-4587-8938-76B8A96E878D}"/>
              </a:ext>
            </a:extLst>
          </p:cNvPr>
          <p:cNvSpPr/>
          <p:nvPr/>
        </p:nvSpPr>
        <p:spPr>
          <a:xfrm>
            <a:off x="5022572" y="2692912"/>
            <a:ext cx="6400800" cy="509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Το φυτό μεγαλώνει και βγάζει φύλλα και άνθη.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09BF0A-558B-4EA3-B00A-A6A0C16DB449}"/>
              </a:ext>
            </a:extLst>
          </p:cNvPr>
          <p:cNvSpPr/>
          <p:nvPr/>
        </p:nvSpPr>
        <p:spPr>
          <a:xfrm>
            <a:off x="5035825" y="3408076"/>
            <a:ext cx="6400800" cy="1657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Η γύρη ταξιδεύει από τους στήμονες στον ύπερο κι έτσι δημιουργούνται νέα σπέρματα. Γύρω τους μεγαλώνουν οι καρποί που τα προστατεύουν.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34F3FA-2691-4759-A76A-A3FFEC42AD57}"/>
              </a:ext>
            </a:extLst>
          </p:cNvPr>
          <p:cNvSpPr/>
          <p:nvPr/>
        </p:nvSpPr>
        <p:spPr>
          <a:xfrm>
            <a:off x="5022572" y="5271510"/>
            <a:ext cx="6294784" cy="8128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Τα σπέρματα ταξιδεύουν μακριά από το μητρικό φυτό.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916ABC-A8CF-48FE-9E2F-DED22B4B7116}"/>
              </a:ext>
            </a:extLst>
          </p:cNvPr>
          <p:cNvCxnSpPr>
            <a:stCxn id="4" idx="3"/>
            <a:endCxn id="8" idx="1"/>
          </p:cNvCxnSpPr>
          <p:nvPr/>
        </p:nvCxnSpPr>
        <p:spPr>
          <a:xfrm flipV="1">
            <a:off x="3749120" y="2079651"/>
            <a:ext cx="1207358" cy="3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452F58-D05E-4250-9779-22D00B2F7A25}"/>
              </a:ext>
            </a:extLst>
          </p:cNvPr>
          <p:cNvCxnSpPr>
            <a:stCxn id="5" idx="3"/>
            <a:endCxn id="9" idx="1"/>
          </p:cNvCxnSpPr>
          <p:nvPr/>
        </p:nvCxnSpPr>
        <p:spPr>
          <a:xfrm>
            <a:off x="3339490" y="2947548"/>
            <a:ext cx="1683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234CE-E676-4A6F-9C53-41BC1FA39033}"/>
              </a:ext>
            </a:extLst>
          </p:cNvPr>
          <p:cNvCxnSpPr>
            <a:stCxn id="7" idx="3"/>
          </p:cNvCxnSpPr>
          <p:nvPr/>
        </p:nvCxnSpPr>
        <p:spPr>
          <a:xfrm>
            <a:off x="4253783" y="4277143"/>
            <a:ext cx="782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0D0871-BEC1-4068-8A8B-29B7E9ECCC4B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3340441" y="5677933"/>
            <a:ext cx="1682131" cy="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DD07A6-8DB6-4FA4-9534-D3895A48EBDF}"/>
              </a:ext>
            </a:extLst>
          </p:cNvPr>
          <p:cNvGrpSpPr/>
          <p:nvPr/>
        </p:nvGrpSpPr>
        <p:grpSpPr>
          <a:xfrm>
            <a:off x="405393" y="407628"/>
            <a:ext cx="2021707" cy="1417387"/>
            <a:chOff x="407097" y="400937"/>
            <a:chExt cx="2419349" cy="181368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D3E7F61-29A6-412D-B87C-17B9CD2F0C79}"/>
                </a:ext>
              </a:extLst>
            </p:cNvPr>
            <p:cNvSpPr/>
            <p:nvPr/>
          </p:nvSpPr>
          <p:spPr>
            <a:xfrm rot="20714858">
              <a:off x="407097" y="400937"/>
              <a:ext cx="2419349" cy="98457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Δες εδώ!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5B622387-2686-4B7A-99F5-CCE34F071560}"/>
                </a:ext>
              </a:extLst>
            </p:cNvPr>
            <p:cNvSpPr/>
            <p:nvPr/>
          </p:nvSpPr>
          <p:spPr>
            <a:xfrm rot="20602741">
              <a:off x="1582123" y="1291224"/>
              <a:ext cx="768626" cy="923397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7216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F235B-F122-4665-9836-FE1C4F561F35}"/>
              </a:ext>
            </a:extLst>
          </p:cNvPr>
          <p:cNvSpPr/>
          <p:nvPr/>
        </p:nvSpPr>
        <p:spPr>
          <a:xfrm>
            <a:off x="4062157" y="767474"/>
            <a:ext cx="3802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ΦΥΤΡΩΣΗ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69FCC5-1166-4C3F-8F3D-8D603AF6159C}"/>
              </a:ext>
            </a:extLst>
          </p:cNvPr>
          <p:cNvSpPr/>
          <p:nvPr/>
        </p:nvSpPr>
        <p:spPr>
          <a:xfrm>
            <a:off x="1191188" y="1690804"/>
            <a:ext cx="9544600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Είναι το </a:t>
            </a:r>
            <a:r>
              <a:rPr lang="el-G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1</a:t>
            </a:r>
            <a:r>
              <a:rPr lang="el-GR" sz="4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ο</a:t>
            </a:r>
            <a:r>
              <a:rPr lang="el-G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στάδιο ανάπτυξης των φυτών.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l-G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Τι χρειάζεται το σπέρμα για να φυτρώσει;</a:t>
            </a:r>
            <a:endParaRPr lang="el-G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Soil Clipart Cool Cliparts Stock Vector And Royalty - Soil Png ...">
            <a:extLst>
              <a:ext uri="{FF2B5EF4-FFF2-40B4-BE49-F238E27FC236}">
                <a16:creationId xmlns:a16="http://schemas.microsoft.com/office/drawing/2014/main" id="{F8F9607C-8590-4775-9B26-576E24FB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888" y="3260420"/>
            <a:ext cx="2017724" cy="11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brary of water graphic freeuse no background png files ...">
            <a:extLst>
              <a:ext uri="{FF2B5EF4-FFF2-40B4-BE49-F238E27FC236}">
                <a16:creationId xmlns:a16="http://schemas.microsoft.com/office/drawing/2014/main" id="{E016F851-B64D-4DD0-8DEC-3A10469A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840" y="3183710"/>
            <a:ext cx="1637396" cy="132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ir clipart 3 » Clipart Station">
            <a:extLst>
              <a:ext uri="{FF2B5EF4-FFF2-40B4-BE49-F238E27FC236}">
                <a16:creationId xmlns:a16="http://schemas.microsoft.com/office/drawing/2014/main" id="{F8DAC8A2-ADE1-4D5B-8194-EEF2FBE8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013" y="3306843"/>
            <a:ext cx="1719248" cy="132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t normal cold thermometer. Hot, normal and cold temperature ...">
            <a:extLst>
              <a:ext uri="{FF2B5EF4-FFF2-40B4-BE49-F238E27FC236}">
                <a16:creationId xmlns:a16="http://schemas.microsoft.com/office/drawing/2014/main" id="{BE8474D9-56DB-4805-8DF8-6A7B143FD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1312" y="3081931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258C9FF-88D2-4D08-8D1D-03B7DE932710}"/>
              </a:ext>
            </a:extLst>
          </p:cNvPr>
          <p:cNvSpPr/>
          <p:nvPr/>
        </p:nvSpPr>
        <p:spPr>
          <a:xfrm>
            <a:off x="9051235" y="3260420"/>
            <a:ext cx="979031" cy="163126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10732-BE56-410B-AFF0-36F96AFECC23}"/>
              </a:ext>
            </a:extLst>
          </p:cNvPr>
          <p:cNvSpPr/>
          <p:nvPr/>
        </p:nvSpPr>
        <p:spPr>
          <a:xfrm>
            <a:off x="1638120" y="4705531"/>
            <a:ext cx="1388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νερό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E45AC2-7CA9-45C9-A94B-6C2F07767DBA}"/>
              </a:ext>
            </a:extLst>
          </p:cNvPr>
          <p:cNvSpPr/>
          <p:nvPr/>
        </p:nvSpPr>
        <p:spPr>
          <a:xfrm>
            <a:off x="3753553" y="4705531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χώμα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26506-98DF-4038-8C8F-9FCF880E254C}"/>
              </a:ext>
            </a:extLst>
          </p:cNvPr>
          <p:cNvSpPr/>
          <p:nvPr/>
        </p:nvSpPr>
        <p:spPr>
          <a:xfrm>
            <a:off x="6174359" y="4679577"/>
            <a:ext cx="1455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αέρα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9135F0-C5BA-4B71-8011-0C9F4FA7D433}"/>
              </a:ext>
            </a:extLst>
          </p:cNvPr>
          <p:cNvSpPr/>
          <p:nvPr/>
        </p:nvSpPr>
        <p:spPr>
          <a:xfrm>
            <a:off x="8516735" y="5029262"/>
            <a:ext cx="22188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κατάλληλη</a:t>
            </a:r>
          </a:p>
          <a:p>
            <a:pPr algn="ctr"/>
            <a:r>
              <a:rPr lang="el-G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θερμοκρασία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25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854E8-E093-4E37-B5BB-D2A28D2DBABE}"/>
              </a:ext>
            </a:extLst>
          </p:cNvPr>
          <p:cNvSpPr txBox="1"/>
          <p:nvPr/>
        </p:nvSpPr>
        <p:spPr>
          <a:xfrm>
            <a:off x="702365" y="742121"/>
            <a:ext cx="1078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Θα θυμηθούμε τα άλλα στάδια την επόμενη εβδομάδα! </a:t>
            </a:r>
          </a:p>
          <a:p>
            <a:pPr algn="ctr"/>
            <a:r>
              <a:rPr lang="el-GR" sz="2400" b="1" i="1" dirty="0">
                <a:highlight>
                  <a:srgbClr val="FFFF00"/>
                </a:highlight>
              </a:rPr>
              <a:t>Μέχρι τότε, μπορείτε </a:t>
            </a:r>
            <a:r>
              <a:rPr lang="el-GR" sz="2400" b="1" i="1" u="sng" dirty="0">
                <a:highlight>
                  <a:srgbClr val="FFFF00"/>
                </a:highlight>
              </a:rPr>
              <a:t>αν θέλετε</a:t>
            </a:r>
            <a:r>
              <a:rPr lang="el-GR" sz="2400" b="1" i="1" dirty="0">
                <a:highlight>
                  <a:srgbClr val="FFFF00"/>
                </a:highlight>
              </a:rPr>
              <a:t>, να κάνετε τις πιο κάτω εργασίες.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C43D09-3732-414F-8E5B-98EC43646AB5}"/>
              </a:ext>
            </a:extLst>
          </p:cNvPr>
          <p:cNvSpPr/>
          <p:nvPr/>
        </p:nvSpPr>
        <p:spPr>
          <a:xfrm>
            <a:off x="702365" y="1692388"/>
            <a:ext cx="107872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Σε ένα χαρτί μπορείτε να </a:t>
            </a:r>
            <a:r>
              <a:rPr lang="el-G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σχεδιάσετε</a:t>
            </a:r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ένα φυτό και να γράψετε τα </a:t>
            </a:r>
            <a:r>
              <a:rPr lang="el-G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μέρη</a:t>
            </a:r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του.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D89B4D-CB08-4A29-A063-3388A9C54E27}"/>
              </a:ext>
            </a:extLst>
          </p:cNvPr>
          <p:cNvSpPr/>
          <p:nvPr/>
        </p:nvSpPr>
        <p:spPr>
          <a:xfrm>
            <a:off x="702364" y="2154053"/>
            <a:ext cx="1078726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Μπορείτε να δείξετε με </a:t>
            </a:r>
            <a:r>
              <a:rPr lang="el-G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σχέδιο</a:t>
            </a:r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πώς ένα </a:t>
            </a:r>
            <a:r>
              <a:rPr lang="el-G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σπέρμα</a:t>
            </a:r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l-G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φυτρώνει</a:t>
            </a:r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206D74-6401-4A32-871A-C0A13881FC26}"/>
              </a:ext>
            </a:extLst>
          </p:cNvPr>
          <p:cNvSpPr/>
          <p:nvPr/>
        </p:nvSpPr>
        <p:spPr>
          <a:xfrm>
            <a:off x="702364" y="2615718"/>
            <a:ext cx="1078726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l-G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Μπορείτε να </a:t>
            </a:r>
            <a:r>
              <a:rPr lang="el-G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φυτέψετε</a:t>
            </a:r>
            <a:r>
              <a:rPr lang="el-G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τα δικά σας φυτά και να κάνετε </a:t>
            </a:r>
            <a:r>
              <a:rPr lang="el-G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παρατηρήσεις</a:t>
            </a:r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Πάρτε ιδέες πατώντας στις πιο κάτω φωτογραφίες</a:t>
            </a:r>
            <a:r>
              <a:rPr lang="el-G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l-G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 !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How to grow sweet potato slips 1. Little eco footprionts">
            <a:hlinkClick r:id="rId2" action="ppaction://hlinksldjump"/>
            <a:extLst>
              <a:ext uri="{FF2B5EF4-FFF2-40B4-BE49-F238E27FC236}">
                <a16:creationId xmlns:a16="http://schemas.microsoft.com/office/drawing/2014/main" id="{586FE722-2752-4593-AC57-B20D1605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9" y="3588251"/>
            <a:ext cx="1897000" cy="2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D71044E-20BD-438B-973B-D28BE73737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112" y="3588251"/>
            <a:ext cx="5257715" cy="2843469"/>
          </a:xfrm>
          <a:prstGeom prst="rect">
            <a:avLst/>
          </a:prstGeom>
        </p:spPr>
      </p:pic>
      <p:pic>
        <p:nvPicPr>
          <p:cNvPr id="3076" name="Picture 4" descr="Observing Plant Growth with a Science Worksheet for Kids from Buggy and Buddy at B-InspiredMama.com">
            <a:hlinkClick r:id="rId6" action="ppaction://hlinksldjump"/>
            <a:extLst>
              <a:ext uri="{FF2B5EF4-FFF2-40B4-BE49-F238E27FC236}">
                <a16:creationId xmlns:a16="http://schemas.microsoft.com/office/drawing/2014/main" id="{86253684-22EA-44E2-8240-F46C44C06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9674" y="3588251"/>
            <a:ext cx="3193782" cy="2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{Growing Beans on Cotton Balls} Great way to do a simple science experiment.">
            <a:hlinkClick r:id="rId8" action="ppaction://hlinksldjump"/>
            <a:extLst>
              <a:ext uri="{FF2B5EF4-FFF2-40B4-BE49-F238E27FC236}">
                <a16:creationId xmlns:a16="http://schemas.microsoft.com/office/drawing/2014/main" id="{33EE03DA-8FB1-4028-A257-24390C1A7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4262" y="3549023"/>
            <a:ext cx="2352626" cy="29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rowing plants">
            <a:hlinkClick r:id="rId10" action="ppaction://hlinksldjump"/>
            <a:extLst>
              <a:ext uri="{FF2B5EF4-FFF2-40B4-BE49-F238E27FC236}">
                <a16:creationId xmlns:a16="http://schemas.microsoft.com/office/drawing/2014/main" id="{D8CC469F-A7D2-49B8-A190-0F06E2AB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4891" y="3515437"/>
            <a:ext cx="2208562" cy="29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1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grow sweet potato slips 1. Little eco footprionts">
            <a:hlinkClick r:id="rId2"/>
            <a:extLst>
              <a:ext uri="{FF2B5EF4-FFF2-40B4-BE49-F238E27FC236}">
                <a16:creationId xmlns:a16="http://schemas.microsoft.com/office/drawing/2014/main" id="{CC0E7CD2-C8EF-40D3-BE66-BD9946FC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552" y="2512384"/>
            <a:ext cx="2321069" cy="34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BC86F9-12A2-4D8B-8685-94B018184383}"/>
              </a:ext>
            </a:extLst>
          </p:cNvPr>
          <p:cNvSpPr/>
          <p:nvPr/>
        </p:nvSpPr>
        <p:spPr>
          <a:xfrm>
            <a:off x="9129823" y="5465137"/>
            <a:ext cx="232106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200" dirty="0">
                <a:hlinkClick r:id="rId2"/>
              </a:rPr>
              <a:t>https://www.littleecofootprints.com/2014/10/how-to-grow-sweet-potato-slips.html</a:t>
            </a:r>
            <a:endParaRPr lang="el-GR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6FE6B-8EA8-4978-9BD1-E2A11F48774A}"/>
              </a:ext>
            </a:extLst>
          </p:cNvPr>
          <p:cNvSpPr txBox="1"/>
          <p:nvPr/>
        </p:nvSpPr>
        <p:spPr>
          <a:xfrm>
            <a:off x="576320" y="746532"/>
            <a:ext cx="10874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Τοποθετήστε μία ή μισή γλυκοπατάτα σε βαζάκι στερεώνοντάς την με οδοντογλυφίδες. Γεμίστε το βαζάκι με νερό έτσι ώστε το ½ της γλυκοπατάτας να είναι έξω από αυτό. Τοποθετήστε το βαζάκι κοντά σε παράθυρο και παρατηρήστε τις ρίζες, τον βλαστό και τα φύλλα να μεγαλώνουν!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EAF4C07A-7F8F-4485-B5E1-F9E03D85CFA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5412995"/>
                  </p:ext>
                </p:extLst>
              </p:nvPr>
            </p:nvGraphicFramePr>
            <p:xfrm>
              <a:off x="305864" y="4684354"/>
              <a:ext cx="3048000" cy="1714500"/>
            </p:xfrm>
            <a:graphic>
              <a:graphicData uri="http://schemas.microsoft.com/office/powerpoint/2016/slidezoom">
                <pslz:sldZm>
                  <pslz:sldZmObj sldId="266" cId="1269418185">
                    <pslz:zmPr id="{9C6DDC52-6646-40B8-B04C-0B87AF69598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extLst>
                  <a:ext uri="{FF2B5EF4-FFF2-40B4-BE49-F238E27FC236}">
                    <a16:creationId xmlns:a16="http://schemas.microsoft.com/office/drawing/2014/main" id="{EAF4C07A-7F8F-4485-B5E1-F9E03D85CF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864" y="468435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512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F95B307D-5BDB-4343-8549-5E60D1E44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557" y="2876848"/>
            <a:ext cx="5257715" cy="28434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61E5E7-FEEA-42DC-BAE8-B66A52E376F3}"/>
              </a:ext>
            </a:extLst>
          </p:cNvPr>
          <p:cNvSpPr/>
          <p:nvPr/>
        </p:nvSpPr>
        <p:spPr>
          <a:xfrm>
            <a:off x="9639257" y="5720317"/>
            <a:ext cx="184390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200" dirty="0">
                <a:hlinkClick r:id="rId2"/>
              </a:rPr>
              <a:t>https://www.youtube.com/watch?v=ecty4bj6d6o</a:t>
            </a:r>
            <a:endParaRPr lang="el-GR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0E1F2-A31F-4091-9854-EFAD00196B0E}"/>
              </a:ext>
            </a:extLst>
          </p:cNvPr>
          <p:cNvSpPr txBox="1"/>
          <p:nvPr/>
        </p:nvSpPr>
        <p:spPr>
          <a:xfrm>
            <a:off x="1189036" y="822842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Χρησιμοποιήστε πλαστικά διάφανα ποτήρια και σπόρους γρασιδιού (ή άλλα σπέρματα). </a:t>
            </a:r>
          </a:p>
          <a:p>
            <a:pPr algn="ctr"/>
            <a:r>
              <a:rPr lang="el-GR" sz="2800" dirty="0"/>
              <a:t>Μετά από λίγες μέρες τα </a:t>
            </a:r>
            <a:r>
              <a:rPr lang="el-GR" sz="2800" dirty="0" err="1"/>
              <a:t>γρασιδοκέφαλα</a:t>
            </a:r>
            <a:r>
              <a:rPr lang="el-GR" sz="2800" dirty="0"/>
              <a:t>… </a:t>
            </a:r>
            <a:r>
              <a:rPr lang="el-GR" sz="2800" dirty="0" err="1"/>
              <a:t>τερατάκια</a:t>
            </a:r>
            <a:r>
              <a:rPr lang="el-GR" sz="2800" dirty="0"/>
              <a:t> σας θα ανυπομονούν </a:t>
            </a:r>
          </a:p>
          <a:p>
            <a:pPr algn="ctr"/>
            <a:r>
              <a:rPr lang="el-GR" sz="2800" dirty="0"/>
              <a:t>για ένα περιποιημένο κούρεμα! Καλή διασκέδαση!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0BD68-137E-4EC3-A77B-459BA0BCF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2688">
            <a:off x="8986837" y="2357437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6EDD7-322E-445A-B815-EEE3A9CB8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167" y="2435236"/>
            <a:ext cx="2266218" cy="2371893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5596139D-7D37-4614-B757-06B9CDFD9C4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8601972"/>
                  </p:ext>
                </p:extLst>
              </p:nvPr>
            </p:nvGraphicFramePr>
            <p:xfrm>
              <a:off x="0" y="5025201"/>
              <a:ext cx="3048000" cy="1714500"/>
            </p:xfrm>
            <a:graphic>
              <a:graphicData uri="http://schemas.microsoft.com/office/powerpoint/2016/slidezoom">
                <pslz:sldZm>
                  <pslz:sldZmObj sldId="266" cId="1269418185">
                    <pslz:zmPr id="{82402FEB-68A9-434B-991B-108688890749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5596139D-7D37-4614-B757-06B9CDFD9C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02520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11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bserving Plant Growth with a Science Worksheet for Kids from Buggy and Buddy at B-InspiredMama.com">
            <a:hlinkClick r:id="rId2"/>
            <a:extLst>
              <a:ext uri="{FF2B5EF4-FFF2-40B4-BE49-F238E27FC236}">
                <a16:creationId xmlns:a16="http://schemas.microsoft.com/office/drawing/2014/main" id="{F2D84236-3BA4-49E8-839D-31827D476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7423" y="1362702"/>
            <a:ext cx="3462034" cy="30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F0BF7-65A0-4DE0-ACB9-B7364AA147B2}"/>
              </a:ext>
            </a:extLst>
          </p:cNvPr>
          <p:cNvSpPr/>
          <p:nvPr/>
        </p:nvSpPr>
        <p:spPr>
          <a:xfrm>
            <a:off x="9158177" y="5571462"/>
            <a:ext cx="24738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https://buggyandbuddy.com/science-for-kids-planting-a-bulb-w-free-printable-science-invitation-saturday/</a:t>
            </a:r>
            <a:endParaRPr lang="el-GR" sz="1200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3BF4492F-B6E5-455A-97AE-E18A0210C9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4756538"/>
                  </p:ext>
                </p:extLst>
              </p:nvPr>
            </p:nvGraphicFramePr>
            <p:xfrm>
              <a:off x="101600" y="4987233"/>
              <a:ext cx="3048000" cy="1714500"/>
            </p:xfrm>
            <a:graphic>
              <a:graphicData uri="http://schemas.microsoft.com/office/powerpoint/2016/slidezoom">
                <pslz:sldZm>
                  <pslz:sldZmObj sldId="266" cId="1269418185">
                    <pslz:zmPr id="{5A991C64-8EF0-4370-842F-1A7ACC8C3007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3BF4492F-B6E5-455A-97AE-E18A0210C9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600" y="498723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8898B57-BC68-44E4-AAFD-47CC89506C5A}"/>
              </a:ext>
            </a:extLst>
          </p:cNvPr>
          <p:cNvSpPr txBox="1"/>
          <p:nvPr/>
        </p:nvSpPr>
        <p:spPr>
          <a:xfrm>
            <a:off x="701040" y="739140"/>
            <a:ext cx="36070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Υλικά: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πλαστικό ή γυάλινο διαφανές δοχείο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πέτρες ή βότσαλα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νερό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βολβό κρεμμυδιού</a:t>
            </a:r>
          </a:p>
          <a:p>
            <a:endParaRPr lang="el-G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C6BD1-56FD-489B-9B99-F456089FCBF1}"/>
              </a:ext>
            </a:extLst>
          </p:cNvPr>
          <p:cNvSpPr/>
          <p:nvPr/>
        </p:nvSpPr>
        <p:spPr>
          <a:xfrm>
            <a:off x="701040" y="2201308"/>
            <a:ext cx="73634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Οδηγίες:</a:t>
            </a:r>
          </a:p>
          <a:p>
            <a:pPr marL="342900" indent="-342900">
              <a:buAutoNum type="arabicPeriod"/>
            </a:pPr>
            <a:r>
              <a:rPr lang="el-GR" dirty="0"/>
              <a:t>Γεμίστε τα 3/4 του ποτηριού με πέτρες ή βότσαλα. </a:t>
            </a:r>
          </a:p>
          <a:p>
            <a:pPr marL="342900" indent="-342900">
              <a:buAutoNum type="arabicPeriod"/>
            </a:pPr>
            <a:r>
              <a:rPr lang="el-GR" dirty="0"/>
              <a:t>Τοποθετήστε τον βολβό κρεμμυδιού στην κορυφή έτσι ώστε το μυτερό του μέρος να είναι προς τα πάνω και οι ρίζες προς τα κάτω.</a:t>
            </a:r>
          </a:p>
          <a:p>
            <a:pPr marL="342900" indent="-342900">
              <a:buAutoNum type="arabicPeriod" startAt="3"/>
            </a:pPr>
            <a:r>
              <a:rPr lang="el-GR" dirty="0"/>
              <a:t>Γεμίστε με νερό έτσι ώστε το νερό να αγγίζει το κάτω μέρος του κρεμμυδιού.</a:t>
            </a:r>
          </a:p>
          <a:p>
            <a:pPr marL="342900" indent="-342900">
              <a:buAutoNum type="arabicPeriod" startAt="3"/>
            </a:pPr>
            <a:r>
              <a:rPr lang="el-GR" dirty="0"/>
              <a:t>Τοποθετήστε το σε ένα ηλιόλουστο παράθυρο.</a:t>
            </a:r>
          </a:p>
          <a:p>
            <a:pPr marL="342900" indent="-342900">
              <a:buAutoNum type="arabicPeriod" startAt="3"/>
            </a:pPr>
            <a:r>
              <a:rPr lang="el-GR" dirty="0"/>
              <a:t>Προσθέστε νερό όταν δείτε τη στάθμη του νερού να κατεβαίνει.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1C4DAF-823D-42BB-94E3-B66982395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2688">
            <a:off x="5403696" y="4246194"/>
            <a:ext cx="1768840" cy="1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149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ushVTI">
  <a:themeElements>
    <a:clrScheme name="AnalogousFromDarkSeedRightStep">
      <a:dk1>
        <a:srgbClr val="000000"/>
      </a:dk1>
      <a:lt1>
        <a:srgbClr val="FFFFFF"/>
      </a:lt1>
      <a:dk2>
        <a:srgbClr val="284124"/>
      </a:dk2>
      <a:lt2>
        <a:srgbClr val="E6EBEB"/>
      </a:lt2>
      <a:accent1>
        <a:srgbClr val="C3574D"/>
      </a:accent1>
      <a:accent2>
        <a:srgbClr val="B1773B"/>
      </a:accent2>
      <a:accent3>
        <a:srgbClr val="AEA544"/>
      </a:accent3>
      <a:accent4>
        <a:srgbClr val="87AE3A"/>
      </a:accent4>
      <a:accent5>
        <a:srgbClr val="62B547"/>
      </a:accent5>
      <a:accent6>
        <a:srgbClr val="3BB14F"/>
      </a:accent6>
      <a:hlink>
        <a:srgbClr val="A56CCE"/>
      </a:hlink>
      <a:folHlink>
        <a:srgbClr val="848484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1C1A2BCB3A44CB061C57D167C167B" ma:contentTypeVersion="31" ma:contentTypeDescription="Create a new document." ma:contentTypeScope="" ma:versionID="25c99ec6dd4e245f2c18f83b9af9e5d4">
  <xsd:schema xmlns:xsd="http://www.w3.org/2001/XMLSchema" xmlns:xs="http://www.w3.org/2001/XMLSchema" xmlns:p="http://schemas.microsoft.com/office/2006/metadata/properties" xmlns:ns3="dd6ad163-8c3c-4529-b686-535d9562c5ac" xmlns:ns4="53d68eba-e725-4c37-a3ac-804bc298bbc8" targetNamespace="http://schemas.microsoft.com/office/2006/metadata/properties" ma:root="true" ma:fieldsID="670bea4fab262a771a454cabe7c910e0" ns3:_="" ns4:_="">
    <xsd:import namespace="dd6ad163-8c3c-4529-b686-535d9562c5ac"/>
    <xsd:import namespace="53d68eba-e725-4c37-a3ac-804bc298bbc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ad163-8c3c-4529-b686-535d9562c5a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68eba-e725-4c37-a3ac-804bc298bbc8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dd6ad163-8c3c-4529-b686-535d9562c5ac" xsi:nil="true"/>
    <Self_Registration_Enabled xmlns="dd6ad163-8c3c-4529-b686-535d9562c5ac" xsi:nil="true"/>
    <Teachers xmlns="dd6ad163-8c3c-4529-b686-535d9562c5ac">
      <UserInfo>
        <DisplayName/>
        <AccountId xsi:nil="true"/>
        <AccountType/>
      </UserInfo>
    </Teachers>
    <LMS_Mappings xmlns="dd6ad163-8c3c-4529-b686-535d9562c5ac" xsi:nil="true"/>
    <Invited_Students xmlns="dd6ad163-8c3c-4529-b686-535d9562c5ac" xsi:nil="true"/>
    <Math_Settings xmlns="dd6ad163-8c3c-4529-b686-535d9562c5ac" xsi:nil="true"/>
    <Templates xmlns="dd6ad163-8c3c-4529-b686-535d9562c5ac" xsi:nil="true"/>
    <Students xmlns="dd6ad163-8c3c-4529-b686-535d9562c5ac">
      <UserInfo>
        <DisplayName/>
        <AccountId xsi:nil="true"/>
        <AccountType/>
      </UserInfo>
    </Students>
    <AppVersion xmlns="dd6ad163-8c3c-4529-b686-535d9562c5ac" xsi:nil="true"/>
    <TeamsChannelId xmlns="dd6ad163-8c3c-4529-b686-535d9562c5ac" xsi:nil="true"/>
    <IsNotebookLocked xmlns="dd6ad163-8c3c-4529-b686-535d9562c5ac" xsi:nil="true"/>
    <Student_Groups xmlns="dd6ad163-8c3c-4529-b686-535d9562c5ac">
      <UserInfo>
        <DisplayName/>
        <AccountId xsi:nil="true"/>
        <AccountType/>
      </UserInfo>
    </Student_Groups>
    <Distribution_Groups xmlns="dd6ad163-8c3c-4529-b686-535d9562c5ac" xsi:nil="true"/>
    <Is_Collaboration_Space_Locked xmlns="dd6ad163-8c3c-4529-b686-535d9562c5ac" xsi:nil="true"/>
    <CultureName xmlns="dd6ad163-8c3c-4529-b686-535d9562c5ac" xsi:nil="true"/>
    <Owner xmlns="dd6ad163-8c3c-4529-b686-535d9562c5ac">
      <UserInfo>
        <DisplayName/>
        <AccountId xsi:nil="true"/>
        <AccountType/>
      </UserInfo>
    </Owner>
    <DefaultSectionNames xmlns="dd6ad163-8c3c-4529-b686-535d9562c5ac" xsi:nil="true"/>
    <Has_Teacher_Only_SectionGroup xmlns="dd6ad163-8c3c-4529-b686-535d9562c5ac" xsi:nil="true"/>
    <NotebookType xmlns="dd6ad163-8c3c-4529-b686-535d9562c5ac" xsi:nil="true"/>
    <FolderType xmlns="dd6ad163-8c3c-4529-b686-535d9562c5ac" xsi:nil="true"/>
  </documentManagement>
</p:properties>
</file>

<file path=customXml/itemProps1.xml><?xml version="1.0" encoding="utf-8"?>
<ds:datastoreItem xmlns:ds="http://schemas.openxmlformats.org/officeDocument/2006/customXml" ds:itemID="{3B05282C-192E-40C4-B381-35AC23739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6ad163-8c3c-4529-b686-535d9562c5ac"/>
    <ds:schemaRef ds:uri="53d68eba-e725-4c37-a3ac-804bc298bb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6345B1-5847-4CD9-A101-A6B7F11AD6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B8BAA7-EDDC-4808-91ED-A2790DA08FF0}">
  <ds:schemaRefs>
    <ds:schemaRef ds:uri="http://schemas.microsoft.com/office/2006/metadata/properties"/>
    <ds:schemaRef ds:uri="http://schemas.microsoft.com/office/infopath/2007/PartnerControls"/>
    <ds:schemaRef ds:uri="dd6ad163-8c3c-4529-b686-535d9562c5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657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Elephant</vt:lpstr>
      <vt:lpstr>Garamond</vt:lpstr>
      <vt:lpstr>BrushVTI</vt:lpstr>
      <vt:lpstr>Organic</vt:lpstr>
      <vt:lpstr>PowerPoint Presentation</vt:lpstr>
      <vt:lpstr>ΦΥΣΙΚΕΣ ΕΠΙΣΤΗΜΕΣ  &amp; ΤΕΧΝΟΛΟΓΙΑ</vt:lpstr>
      <vt:lpstr>Τα μέρη του φυτού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Stella Kourouzidou</dc:creator>
  <cp:lastModifiedBy>Stella Kourouzidou</cp:lastModifiedBy>
  <cp:revision>1</cp:revision>
  <dcterms:created xsi:type="dcterms:W3CDTF">2020-03-31T13:43:17Z</dcterms:created>
  <dcterms:modified xsi:type="dcterms:W3CDTF">2020-03-31T19:34:56Z</dcterms:modified>
</cp:coreProperties>
</file>