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30" r:id="rId4"/>
  </p:sldMasterIdLst>
  <p:notesMasterIdLst>
    <p:notesMasterId r:id="rId34"/>
  </p:notesMasterIdLst>
  <p:handoutMasterIdLst>
    <p:handoutMasterId r:id="rId35"/>
  </p:handoutMasterIdLst>
  <p:sldIdLst>
    <p:sldId id="262" r:id="rId5"/>
    <p:sldId id="263" r:id="rId6"/>
    <p:sldId id="266" r:id="rId7"/>
    <p:sldId id="267" r:id="rId8"/>
    <p:sldId id="268" r:id="rId9"/>
    <p:sldId id="290" r:id="rId10"/>
    <p:sldId id="291" r:id="rId11"/>
    <p:sldId id="271" r:id="rId12"/>
    <p:sldId id="288" r:id="rId13"/>
    <p:sldId id="289" r:id="rId14"/>
    <p:sldId id="272" r:id="rId15"/>
    <p:sldId id="286" r:id="rId16"/>
    <p:sldId id="287" r:id="rId17"/>
    <p:sldId id="273" r:id="rId18"/>
    <p:sldId id="284" r:id="rId19"/>
    <p:sldId id="285" r:id="rId20"/>
    <p:sldId id="274" r:id="rId21"/>
    <p:sldId id="282" r:id="rId22"/>
    <p:sldId id="283" r:id="rId23"/>
    <p:sldId id="277" r:id="rId24"/>
    <p:sldId id="280" r:id="rId25"/>
    <p:sldId id="281" r:id="rId26"/>
    <p:sldId id="275" r:id="rId27"/>
    <p:sldId id="278" r:id="rId28"/>
    <p:sldId id="279" r:id="rId29"/>
    <p:sldId id="276" r:id="rId30"/>
    <p:sldId id="269" r:id="rId31"/>
    <p:sldId id="270" r:id="rId32"/>
    <p:sldId id="29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4EB193-0EAD-4CE9-A6B0-A44386A06BA1}" v="172" dt="2020-03-28T12:02:53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87"/>
  </p:normalViewPr>
  <p:slideViewPr>
    <p:cSldViewPr snapToGrid="0" snapToObjects="1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C40FD4-49E5-45F4-9F5F-D127674F3B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86CE-7533-4591-A533-3B285CBFBD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2818B-C764-43FB-9100-6BE58FDE1954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7BB4A-C2FA-48DD-9F31-664DF2C9F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0AB79-C081-43E8-B49C-BA9D38FCF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1E10-4074-4DC3-8E35-9146BD1FD8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2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C4BE-0D73-E240-8B38-104FAC465A91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15C5-0688-5345-99FC-721E08AD15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3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974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37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47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106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670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13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16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68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95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599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928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9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fysed.schools.ac.cy/index.php/el/yliko/ypost-a-taxi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emygod.com/2017/11/08/fox-news-blames-gop-bloodbath-party-moderates-not-fully-embracing-trumps-conservative-populism/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B9719F31-483A-48EE-87BD-F1794FDD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00" b="487"/>
          <a:stretch>
            <a:fillRect/>
          </a:stretch>
        </p:blipFill>
        <p:spPr bwMode="auto">
          <a:xfrm>
            <a:off x="8573502" y="2703757"/>
            <a:ext cx="1903412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2BCAB564-8D06-474B-A020-CAEC6350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" t="49998" r="60413" b="-2669"/>
          <a:stretch>
            <a:fillRect/>
          </a:stretch>
        </p:blipFill>
        <p:spPr bwMode="auto">
          <a:xfrm>
            <a:off x="1883898" y="2703757"/>
            <a:ext cx="1598613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F57E8C-F476-4540-8703-8AA46B76E555}"/>
              </a:ext>
            </a:extLst>
          </p:cNvPr>
          <p:cNvSpPr/>
          <p:nvPr/>
        </p:nvSpPr>
        <p:spPr>
          <a:xfrm>
            <a:off x="3618499" y="1963337"/>
            <a:ext cx="475322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ΖΩΝΤΑΝΑ</a:t>
            </a:r>
          </a:p>
          <a:p>
            <a:pPr algn="ctr"/>
            <a:r>
              <a:rPr lang="el-G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&amp;</a:t>
            </a:r>
          </a:p>
          <a:p>
            <a:pPr algn="ctr"/>
            <a:r>
              <a:rPr lang="el-G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ΜΗ ΖΩΝΤΑΝΑ</a:t>
            </a:r>
            <a:endParaRPr lang="el-G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l-G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Σ</a:t>
            </a:r>
            <a:r>
              <a:rPr lang="el-G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ΩΜΑΤΑ</a:t>
            </a:r>
            <a:endParaRPr lang="el-GR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B08EB-5172-4738-886B-F02F329219D0}"/>
              </a:ext>
            </a:extLst>
          </p:cNvPr>
          <p:cNvSpPr txBox="1"/>
          <p:nvPr/>
        </p:nvSpPr>
        <p:spPr>
          <a:xfrm>
            <a:off x="1245704" y="5950226"/>
            <a:ext cx="1004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Εικόνες από </a:t>
            </a:r>
            <a:r>
              <a:rPr lang="en-US" dirty="0">
                <a:hlinkClick r:id="rId6"/>
              </a:rPr>
              <a:t>http://fysed.schools.ac.cy/index.php/el/yliko/ypost-a-taxi</a:t>
            </a:r>
            <a:endParaRPr lang="el-G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B341E-A2E6-400F-B815-B18C30306D36}"/>
              </a:ext>
            </a:extLst>
          </p:cNvPr>
          <p:cNvSpPr/>
          <p:nvPr/>
        </p:nvSpPr>
        <p:spPr>
          <a:xfrm rot="20824823">
            <a:off x="-90085" y="646818"/>
            <a:ext cx="59218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Ας παίξουμε!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nking Face Clipart">
            <a:extLst>
              <a:ext uri="{FF2B5EF4-FFF2-40B4-BE49-F238E27FC236}">
                <a16:creationId xmlns:a16="http://schemas.microsoft.com/office/drawing/2014/main" id="{6B4BB9BC-D91A-42D0-B112-CB8A1416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36" y="2510045"/>
            <a:ext cx="3843338" cy="36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1E05B1-33B7-4B1A-BAB2-5638A30E5111}"/>
              </a:ext>
            </a:extLst>
          </p:cNvPr>
          <p:cNvSpPr/>
          <p:nvPr/>
        </p:nvSpPr>
        <p:spPr>
          <a:xfrm>
            <a:off x="1497501" y="542187"/>
            <a:ext cx="85876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Δοκίμασε ξανά…</a:t>
            </a:r>
            <a:endParaRPr lang="en-US" sz="8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Action Button: Go Back or Previous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AF3B319-2AE4-4E46-BB06-8C7155CC905D}"/>
              </a:ext>
            </a:extLst>
          </p:cNvPr>
          <p:cNvSpPr/>
          <p:nvPr/>
        </p:nvSpPr>
        <p:spPr>
          <a:xfrm>
            <a:off x="251791" y="5950226"/>
            <a:ext cx="834887" cy="662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7981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EA2783-0A8C-4AE9-ACF1-8C189AE1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3757" y="1908313"/>
            <a:ext cx="2663686" cy="1060616"/>
          </a:xfrm>
        </p:spPr>
        <p:txBody>
          <a:bodyPr>
            <a:normAutofit/>
          </a:bodyPr>
          <a:lstStyle/>
          <a:p>
            <a:pPr algn="ctr"/>
            <a:r>
              <a:rPr lang="el-GR" sz="5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ΣΩΣΤΟ</a:t>
            </a:r>
            <a:endParaRPr lang="el-GR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5966FB-4B9D-4DA5-8BDF-E98DCBB21EDF}"/>
              </a:ext>
            </a:extLst>
          </p:cNvPr>
          <p:cNvSpPr txBox="1">
            <a:spLocks/>
          </p:cNvSpPr>
          <p:nvPr/>
        </p:nvSpPr>
        <p:spPr>
          <a:xfrm>
            <a:off x="9057861" y="3754121"/>
            <a:ext cx="2915478" cy="12021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l-GR" sz="7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ΛΑΘΟΣ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7D702C-17C3-42AE-BCDA-BC70277E91BD}"/>
              </a:ext>
            </a:extLst>
          </p:cNvPr>
          <p:cNvSpPr/>
          <p:nvPr/>
        </p:nvSpPr>
        <p:spPr>
          <a:xfrm>
            <a:off x="922990" y="219059"/>
            <a:ext cx="70070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Η κουκλίτσα είναι ΖΩΝΤΑΝΟ σώμα.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F963D7F-37D0-4F6E-A0C9-30A56B30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446" y="827052"/>
            <a:ext cx="5854137" cy="5854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513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C71BC1-5958-452F-BA95-D40EB15BA635}"/>
              </a:ext>
            </a:extLst>
          </p:cNvPr>
          <p:cNvSpPr/>
          <p:nvPr/>
        </p:nvSpPr>
        <p:spPr>
          <a:xfrm>
            <a:off x="3103834" y="674709"/>
            <a:ext cx="59843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cap="none" spc="0" dirty="0">
                <a:ln/>
                <a:solidFill>
                  <a:schemeClr val="accent3"/>
                </a:solidFill>
                <a:effectLst/>
              </a:rPr>
              <a:t>ΜΠΡΑΒΟ!!!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6" name="Picture 2" descr="Smiley face emoticons “save people energy” - Energy Live News">
            <a:extLst>
              <a:ext uri="{FF2B5EF4-FFF2-40B4-BE49-F238E27FC236}">
                <a16:creationId xmlns:a16="http://schemas.microsoft.com/office/drawing/2014/main" id="{49ABB6F0-EDE7-499A-9B51-627182F3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7" y="2191143"/>
            <a:ext cx="4420916" cy="247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542A03-F027-4BEE-803D-19D99BD334F0}"/>
              </a:ext>
            </a:extLst>
          </p:cNvPr>
          <p:cNvSpPr/>
          <p:nvPr/>
        </p:nvSpPr>
        <p:spPr>
          <a:xfrm>
            <a:off x="573863" y="4836401"/>
            <a:ext cx="107019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dirty="0">
                <a:ln/>
                <a:solidFill>
                  <a:schemeClr val="accent3"/>
                </a:solidFill>
              </a:rPr>
              <a:t>Απάντησες σωστά!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Action Button: Go Forward or Next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1C39B2-C3A9-4BBC-8551-26135F38173E}"/>
              </a:ext>
            </a:extLst>
          </p:cNvPr>
          <p:cNvSpPr/>
          <p:nvPr/>
        </p:nvSpPr>
        <p:spPr>
          <a:xfrm>
            <a:off x="11275832" y="6149009"/>
            <a:ext cx="664377" cy="463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0711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nking Face Clipart">
            <a:extLst>
              <a:ext uri="{FF2B5EF4-FFF2-40B4-BE49-F238E27FC236}">
                <a16:creationId xmlns:a16="http://schemas.microsoft.com/office/drawing/2014/main" id="{6B4BB9BC-D91A-42D0-B112-CB8A1416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36" y="2510045"/>
            <a:ext cx="3843338" cy="36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1E05B1-33B7-4B1A-BAB2-5638A30E5111}"/>
              </a:ext>
            </a:extLst>
          </p:cNvPr>
          <p:cNvSpPr/>
          <p:nvPr/>
        </p:nvSpPr>
        <p:spPr>
          <a:xfrm>
            <a:off x="1497501" y="542187"/>
            <a:ext cx="85876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Δοκίμασε ξανά…</a:t>
            </a:r>
            <a:endParaRPr lang="en-US" sz="8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Action Button: Go Back or Previous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83B063D-E838-4C08-AAA3-6BB29093225F}"/>
              </a:ext>
            </a:extLst>
          </p:cNvPr>
          <p:cNvSpPr/>
          <p:nvPr/>
        </p:nvSpPr>
        <p:spPr>
          <a:xfrm>
            <a:off x="251791" y="5950226"/>
            <a:ext cx="834887" cy="662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9853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EA2783-0A8C-4AE9-ACF1-8C189AE1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3757" y="1908313"/>
            <a:ext cx="2663686" cy="1060616"/>
          </a:xfrm>
        </p:spPr>
        <p:txBody>
          <a:bodyPr>
            <a:normAutofit/>
          </a:bodyPr>
          <a:lstStyle/>
          <a:p>
            <a:pPr algn="ctr"/>
            <a:r>
              <a:rPr lang="el-GR" sz="5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ΣΩΣΤΟ</a:t>
            </a:r>
            <a:endParaRPr lang="el-GR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5966FB-4B9D-4DA5-8BDF-E98DCBB21EDF}"/>
              </a:ext>
            </a:extLst>
          </p:cNvPr>
          <p:cNvSpPr txBox="1">
            <a:spLocks/>
          </p:cNvSpPr>
          <p:nvPr/>
        </p:nvSpPr>
        <p:spPr>
          <a:xfrm>
            <a:off x="9057861" y="3754121"/>
            <a:ext cx="2915478" cy="12021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l-GR" sz="7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ΛΑΘΟΣ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7D702C-17C3-42AE-BCDA-BC70277E91BD}"/>
              </a:ext>
            </a:extLst>
          </p:cNvPr>
          <p:cNvSpPr/>
          <p:nvPr/>
        </p:nvSpPr>
        <p:spPr>
          <a:xfrm>
            <a:off x="1120152" y="442485"/>
            <a:ext cx="66127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Το τρενάκι είναι ΖΩΝΤΑΝΟ σώμα.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8E691D66-2E3B-4CD8-953A-BA1D68C5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413" y="1092726"/>
            <a:ext cx="7984185" cy="5322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078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C71BC1-5958-452F-BA95-D40EB15BA635}"/>
              </a:ext>
            </a:extLst>
          </p:cNvPr>
          <p:cNvSpPr/>
          <p:nvPr/>
        </p:nvSpPr>
        <p:spPr>
          <a:xfrm>
            <a:off x="3103834" y="674709"/>
            <a:ext cx="59843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cap="none" spc="0" dirty="0">
                <a:ln/>
                <a:solidFill>
                  <a:schemeClr val="accent3"/>
                </a:solidFill>
                <a:effectLst/>
              </a:rPr>
              <a:t>ΜΠΡΑΒΟ!!!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6" name="Picture 2" descr="Smiley face emoticons “save people energy” - Energy Live News">
            <a:extLst>
              <a:ext uri="{FF2B5EF4-FFF2-40B4-BE49-F238E27FC236}">
                <a16:creationId xmlns:a16="http://schemas.microsoft.com/office/drawing/2014/main" id="{49ABB6F0-EDE7-499A-9B51-627182F3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7" y="2191143"/>
            <a:ext cx="4420916" cy="247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542A03-F027-4BEE-803D-19D99BD334F0}"/>
              </a:ext>
            </a:extLst>
          </p:cNvPr>
          <p:cNvSpPr/>
          <p:nvPr/>
        </p:nvSpPr>
        <p:spPr>
          <a:xfrm>
            <a:off x="573863" y="4836401"/>
            <a:ext cx="107019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dirty="0">
                <a:ln/>
                <a:solidFill>
                  <a:schemeClr val="accent3"/>
                </a:solidFill>
              </a:rPr>
              <a:t>Απάντησες σωστά!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Action Button: Go Forward or Next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1C39B2-C3A9-4BBC-8551-26135F38173E}"/>
              </a:ext>
            </a:extLst>
          </p:cNvPr>
          <p:cNvSpPr/>
          <p:nvPr/>
        </p:nvSpPr>
        <p:spPr>
          <a:xfrm>
            <a:off x="11275832" y="6149009"/>
            <a:ext cx="664377" cy="463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5753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nking Face Clipart">
            <a:extLst>
              <a:ext uri="{FF2B5EF4-FFF2-40B4-BE49-F238E27FC236}">
                <a16:creationId xmlns:a16="http://schemas.microsoft.com/office/drawing/2014/main" id="{6B4BB9BC-D91A-42D0-B112-CB8A1416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36" y="2510045"/>
            <a:ext cx="3843338" cy="36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1E05B1-33B7-4B1A-BAB2-5638A30E5111}"/>
              </a:ext>
            </a:extLst>
          </p:cNvPr>
          <p:cNvSpPr/>
          <p:nvPr/>
        </p:nvSpPr>
        <p:spPr>
          <a:xfrm>
            <a:off x="1497501" y="542187"/>
            <a:ext cx="85876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Δοκίμασε ξανά…</a:t>
            </a:r>
            <a:endParaRPr lang="en-US" sz="8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Action Button: Go Back or Previous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8C86571-F23F-4FE6-A0BE-C01834415C13}"/>
              </a:ext>
            </a:extLst>
          </p:cNvPr>
          <p:cNvSpPr/>
          <p:nvPr/>
        </p:nvSpPr>
        <p:spPr>
          <a:xfrm>
            <a:off x="251791" y="5950226"/>
            <a:ext cx="834887" cy="662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6373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EA2783-0A8C-4AE9-ACF1-8C189AE1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3757" y="1908313"/>
            <a:ext cx="2663686" cy="1060616"/>
          </a:xfrm>
        </p:spPr>
        <p:txBody>
          <a:bodyPr>
            <a:normAutofit/>
          </a:bodyPr>
          <a:lstStyle/>
          <a:p>
            <a:pPr algn="ctr"/>
            <a:r>
              <a:rPr lang="el-GR" sz="5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ΣΩΣΤΟ</a:t>
            </a:r>
            <a:endParaRPr lang="el-GR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5966FB-4B9D-4DA5-8BDF-E98DCBB21EDF}"/>
              </a:ext>
            </a:extLst>
          </p:cNvPr>
          <p:cNvSpPr txBox="1">
            <a:spLocks/>
          </p:cNvSpPr>
          <p:nvPr/>
        </p:nvSpPr>
        <p:spPr>
          <a:xfrm>
            <a:off x="9057861" y="3754121"/>
            <a:ext cx="2915478" cy="12021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l-GR" sz="7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ΛΑΘΟΣ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7D702C-17C3-42AE-BCDA-BC70277E91BD}"/>
              </a:ext>
            </a:extLst>
          </p:cNvPr>
          <p:cNvSpPr/>
          <p:nvPr/>
        </p:nvSpPr>
        <p:spPr>
          <a:xfrm>
            <a:off x="721813" y="219059"/>
            <a:ext cx="74094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Η πασχαλίτσα είναι ΖΩΝΤΑΝΟ σώμα.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Picture 2" descr="http://www.hydroponicsdictionary.com/images/insects/full_ladybug.jpg">
            <a:extLst>
              <a:ext uri="{FF2B5EF4-FFF2-40B4-BE49-F238E27FC236}">
                <a16:creationId xmlns:a16="http://schemas.microsoft.com/office/drawing/2014/main" id="{F36901D1-6EE2-4AD4-A69D-03049FF5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12" y="992948"/>
            <a:ext cx="7370298" cy="5522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82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C71BC1-5958-452F-BA95-D40EB15BA635}"/>
              </a:ext>
            </a:extLst>
          </p:cNvPr>
          <p:cNvSpPr/>
          <p:nvPr/>
        </p:nvSpPr>
        <p:spPr>
          <a:xfrm>
            <a:off x="3103834" y="674709"/>
            <a:ext cx="59843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cap="none" spc="0" dirty="0">
                <a:ln/>
                <a:solidFill>
                  <a:schemeClr val="accent3"/>
                </a:solidFill>
                <a:effectLst/>
              </a:rPr>
              <a:t>ΜΠΡΑΒΟ!!!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6" name="Picture 2" descr="Smiley face emoticons “save people energy” - Energy Live News">
            <a:extLst>
              <a:ext uri="{FF2B5EF4-FFF2-40B4-BE49-F238E27FC236}">
                <a16:creationId xmlns:a16="http://schemas.microsoft.com/office/drawing/2014/main" id="{49ABB6F0-EDE7-499A-9B51-627182F3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7" y="2191143"/>
            <a:ext cx="4420916" cy="247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542A03-F027-4BEE-803D-19D99BD334F0}"/>
              </a:ext>
            </a:extLst>
          </p:cNvPr>
          <p:cNvSpPr/>
          <p:nvPr/>
        </p:nvSpPr>
        <p:spPr>
          <a:xfrm>
            <a:off x="573863" y="4836401"/>
            <a:ext cx="107019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dirty="0">
                <a:ln/>
                <a:solidFill>
                  <a:schemeClr val="accent3"/>
                </a:solidFill>
              </a:rPr>
              <a:t>Απάντησες σωστά!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Action Button: Go Forward or Next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1C39B2-C3A9-4BBC-8551-26135F38173E}"/>
              </a:ext>
            </a:extLst>
          </p:cNvPr>
          <p:cNvSpPr/>
          <p:nvPr/>
        </p:nvSpPr>
        <p:spPr>
          <a:xfrm>
            <a:off x="11275832" y="6149009"/>
            <a:ext cx="664377" cy="463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8980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nking Face Clipart">
            <a:extLst>
              <a:ext uri="{FF2B5EF4-FFF2-40B4-BE49-F238E27FC236}">
                <a16:creationId xmlns:a16="http://schemas.microsoft.com/office/drawing/2014/main" id="{6B4BB9BC-D91A-42D0-B112-CB8A1416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36" y="2510045"/>
            <a:ext cx="3843338" cy="36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1E05B1-33B7-4B1A-BAB2-5638A30E5111}"/>
              </a:ext>
            </a:extLst>
          </p:cNvPr>
          <p:cNvSpPr/>
          <p:nvPr/>
        </p:nvSpPr>
        <p:spPr>
          <a:xfrm>
            <a:off x="1497501" y="542187"/>
            <a:ext cx="85876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Δοκίμασε ξανά…</a:t>
            </a:r>
            <a:endParaRPr lang="en-US" sz="8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Action Button: Go Back or Previous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DEF5E1B-3C24-495B-A2B8-22FC312DE678}"/>
              </a:ext>
            </a:extLst>
          </p:cNvPr>
          <p:cNvSpPr/>
          <p:nvPr/>
        </p:nvSpPr>
        <p:spPr>
          <a:xfrm>
            <a:off x="251791" y="5950226"/>
            <a:ext cx="834887" cy="662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8332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F7BC4208-A628-4013-9B62-231EAFC8F0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287" y="979787"/>
            <a:ext cx="7772400" cy="5176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2EA2783-0A8C-4AE9-ACF1-8C189AE1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3757" y="1908313"/>
            <a:ext cx="2663686" cy="1060616"/>
          </a:xfrm>
        </p:spPr>
        <p:txBody>
          <a:bodyPr>
            <a:normAutofit/>
          </a:bodyPr>
          <a:lstStyle/>
          <a:p>
            <a:pPr algn="ctr"/>
            <a:r>
              <a:rPr lang="el-GR" sz="5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ΣΩΣΤΟ</a:t>
            </a:r>
            <a:endParaRPr lang="el-GR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5966FB-4B9D-4DA5-8BDF-E98DCBB21EDF}"/>
              </a:ext>
            </a:extLst>
          </p:cNvPr>
          <p:cNvSpPr txBox="1">
            <a:spLocks/>
          </p:cNvSpPr>
          <p:nvPr/>
        </p:nvSpPr>
        <p:spPr>
          <a:xfrm>
            <a:off x="9057861" y="3754121"/>
            <a:ext cx="2915478" cy="12021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l-GR" sz="7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ΛΑΘΟΣ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7D702C-17C3-42AE-BCDA-BC70277E91BD}"/>
              </a:ext>
            </a:extLst>
          </p:cNvPr>
          <p:cNvSpPr/>
          <p:nvPr/>
        </p:nvSpPr>
        <p:spPr>
          <a:xfrm>
            <a:off x="260924" y="219059"/>
            <a:ext cx="83311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Η καμηλοπάρδαλη είναι ΖΩΝΤΑΝΟ σώμα.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9176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EA2783-0A8C-4AE9-ACF1-8C189AE1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3757" y="1908313"/>
            <a:ext cx="2663686" cy="1060616"/>
          </a:xfrm>
        </p:spPr>
        <p:txBody>
          <a:bodyPr>
            <a:normAutofit/>
          </a:bodyPr>
          <a:lstStyle/>
          <a:p>
            <a:pPr algn="ctr"/>
            <a:r>
              <a:rPr lang="el-GR" sz="5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ΣΩΣΤΟ</a:t>
            </a:r>
            <a:endParaRPr lang="el-GR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5966FB-4B9D-4DA5-8BDF-E98DCBB21EDF}"/>
              </a:ext>
            </a:extLst>
          </p:cNvPr>
          <p:cNvSpPr txBox="1">
            <a:spLocks/>
          </p:cNvSpPr>
          <p:nvPr/>
        </p:nvSpPr>
        <p:spPr>
          <a:xfrm>
            <a:off x="9057861" y="3754121"/>
            <a:ext cx="2915478" cy="12021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l-GR" sz="7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ΛΑΘΟΣ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7D702C-17C3-42AE-BCDA-BC70277E91BD}"/>
              </a:ext>
            </a:extLst>
          </p:cNvPr>
          <p:cNvSpPr/>
          <p:nvPr/>
        </p:nvSpPr>
        <p:spPr>
          <a:xfrm>
            <a:off x="447700" y="511446"/>
            <a:ext cx="79576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Ο ελέφαντας είναι ΜΗ ΖΩΝΤΑΝΟ σώμα.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C9DA62D-3E8C-4298-A660-BDF5C3A58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403" y="1291576"/>
            <a:ext cx="7675596" cy="5024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396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C71BC1-5958-452F-BA95-D40EB15BA635}"/>
              </a:ext>
            </a:extLst>
          </p:cNvPr>
          <p:cNvSpPr/>
          <p:nvPr/>
        </p:nvSpPr>
        <p:spPr>
          <a:xfrm>
            <a:off x="3103834" y="674709"/>
            <a:ext cx="59843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cap="none" spc="0" dirty="0">
                <a:ln/>
                <a:solidFill>
                  <a:schemeClr val="accent3"/>
                </a:solidFill>
                <a:effectLst/>
              </a:rPr>
              <a:t>ΜΠΡΑΒΟ!!!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6" name="Picture 2" descr="Smiley face emoticons “save people energy” - Energy Live News">
            <a:extLst>
              <a:ext uri="{FF2B5EF4-FFF2-40B4-BE49-F238E27FC236}">
                <a16:creationId xmlns:a16="http://schemas.microsoft.com/office/drawing/2014/main" id="{49ABB6F0-EDE7-499A-9B51-627182F3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7" y="2191143"/>
            <a:ext cx="4420916" cy="247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542A03-F027-4BEE-803D-19D99BD334F0}"/>
              </a:ext>
            </a:extLst>
          </p:cNvPr>
          <p:cNvSpPr/>
          <p:nvPr/>
        </p:nvSpPr>
        <p:spPr>
          <a:xfrm>
            <a:off x="573863" y="4836401"/>
            <a:ext cx="107019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dirty="0">
                <a:ln/>
                <a:solidFill>
                  <a:schemeClr val="accent3"/>
                </a:solidFill>
              </a:rPr>
              <a:t>Απάντησες σωστά!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Action Button: Go Forward or Next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1C39B2-C3A9-4BBC-8551-26135F38173E}"/>
              </a:ext>
            </a:extLst>
          </p:cNvPr>
          <p:cNvSpPr/>
          <p:nvPr/>
        </p:nvSpPr>
        <p:spPr>
          <a:xfrm>
            <a:off x="11275832" y="6149009"/>
            <a:ext cx="664377" cy="463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235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nking Face Clipart">
            <a:extLst>
              <a:ext uri="{FF2B5EF4-FFF2-40B4-BE49-F238E27FC236}">
                <a16:creationId xmlns:a16="http://schemas.microsoft.com/office/drawing/2014/main" id="{6B4BB9BC-D91A-42D0-B112-CB8A1416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36" y="2510045"/>
            <a:ext cx="3843338" cy="36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1E05B1-33B7-4B1A-BAB2-5638A30E5111}"/>
              </a:ext>
            </a:extLst>
          </p:cNvPr>
          <p:cNvSpPr/>
          <p:nvPr/>
        </p:nvSpPr>
        <p:spPr>
          <a:xfrm>
            <a:off x="1497501" y="542187"/>
            <a:ext cx="85876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Δοκίμασε ξανά…</a:t>
            </a:r>
            <a:endParaRPr lang="en-US" sz="8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Action Button: Go Back or Previous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D028864-67C3-402B-A315-ADCD1B115535}"/>
              </a:ext>
            </a:extLst>
          </p:cNvPr>
          <p:cNvSpPr/>
          <p:nvPr/>
        </p:nvSpPr>
        <p:spPr>
          <a:xfrm>
            <a:off x="251791" y="5950226"/>
            <a:ext cx="834887" cy="662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4362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EA2783-0A8C-4AE9-ACF1-8C189AE1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3757" y="1908313"/>
            <a:ext cx="2663686" cy="1060616"/>
          </a:xfrm>
        </p:spPr>
        <p:txBody>
          <a:bodyPr>
            <a:normAutofit/>
          </a:bodyPr>
          <a:lstStyle/>
          <a:p>
            <a:pPr algn="ctr"/>
            <a:r>
              <a:rPr lang="el-GR" sz="5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ΣΩΣΤΟ</a:t>
            </a:r>
            <a:endParaRPr lang="el-GR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5966FB-4B9D-4DA5-8BDF-E98DCBB21EDF}"/>
              </a:ext>
            </a:extLst>
          </p:cNvPr>
          <p:cNvSpPr txBox="1">
            <a:spLocks/>
          </p:cNvSpPr>
          <p:nvPr/>
        </p:nvSpPr>
        <p:spPr>
          <a:xfrm>
            <a:off x="9057861" y="3754121"/>
            <a:ext cx="2915478" cy="12021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l-GR" sz="7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ΛΑΘΟΣ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7D702C-17C3-42AE-BCDA-BC70277E91BD}"/>
              </a:ext>
            </a:extLst>
          </p:cNvPr>
          <p:cNvSpPr/>
          <p:nvPr/>
        </p:nvSpPr>
        <p:spPr>
          <a:xfrm>
            <a:off x="767499" y="219059"/>
            <a:ext cx="73180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Το δέντρο είναι ΜΗ ΖΩΝΤΑΝΟ σώμα.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3C26A89-3D26-489E-B963-8D9214BD7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0483" y="1131001"/>
            <a:ext cx="6847953" cy="5246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52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C71BC1-5958-452F-BA95-D40EB15BA635}"/>
              </a:ext>
            </a:extLst>
          </p:cNvPr>
          <p:cNvSpPr/>
          <p:nvPr/>
        </p:nvSpPr>
        <p:spPr>
          <a:xfrm>
            <a:off x="3103834" y="674709"/>
            <a:ext cx="59843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cap="none" spc="0" dirty="0">
                <a:ln/>
                <a:solidFill>
                  <a:schemeClr val="accent3"/>
                </a:solidFill>
                <a:effectLst/>
              </a:rPr>
              <a:t>ΜΠΡΑΒΟ!!!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6" name="Picture 2" descr="Smiley face emoticons “save people energy” - Energy Live News">
            <a:extLst>
              <a:ext uri="{FF2B5EF4-FFF2-40B4-BE49-F238E27FC236}">
                <a16:creationId xmlns:a16="http://schemas.microsoft.com/office/drawing/2014/main" id="{49ABB6F0-EDE7-499A-9B51-627182F3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7" y="2191143"/>
            <a:ext cx="4420916" cy="247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542A03-F027-4BEE-803D-19D99BD334F0}"/>
              </a:ext>
            </a:extLst>
          </p:cNvPr>
          <p:cNvSpPr/>
          <p:nvPr/>
        </p:nvSpPr>
        <p:spPr>
          <a:xfrm>
            <a:off x="573863" y="4836401"/>
            <a:ext cx="107019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dirty="0">
                <a:ln/>
                <a:solidFill>
                  <a:schemeClr val="accent3"/>
                </a:solidFill>
              </a:rPr>
              <a:t>Απάντησες σωστά!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Action Button: Go Forward or Next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1C39B2-C3A9-4BBC-8551-26135F38173E}"/>
              </a:ext>
            </a:extLst>
          </p:cNvPr>
          <p:cNvSpPr/>
          <p:nvPr/>
        </p:nvSpPr>
        <p:spPr>
          <a:xfrm>
            <a:off x="11275832" y="6149009"/>
            <a:ext cx="664377" cy="463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6058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nking Face Clipart">
            <a:extLst>
              <a:ext uri="{FF2B5EF4-FFF2-40B4-BE49-F238E27FC236}">
                <a16:creationId xmlns:a16="http://schemas.microsoft.com/office/drawing/2014/main" id="{6B4BB9BC-D91A-42D0-B112-CB8A1416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36" y="2510045"/>
            <a:ext cx="3843338" cy="36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1E05B1-33B7-4B1A-BAB2-5638A30E5111}"/>
              </a:ext>
            </a:extLst>
          </p:cNvPr>
          <p:cNvSpPr/>
          <p:nvPr/>
        </p:nvSpPr>
        <p:spPr>
          <a:xfrm>
            <a:off x="1497501" y="542187"/>
            <a:ext cx="85876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Δοκίμασε ξανά…</a:t>
            </a:r>
            <a:endParaRPr lang="en-US" sz="8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Action Button: Go Back or Previous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11D6C49-719E-43F0-AF8B-7F92ACABF230}"/>
              </a:ext>
            </a:extLst>
          </p:cNvPr>
          <p:cNvSpPr/>
          <p:nvPr/>
        </p:nvSpPr>
        <p:spPr>
          <a:xfrm>
            <a:off x="251791" y="5950226"/>
            <a:ext cx="834887" cy="662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94075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EA2783-0A8C-4AE9-ACF1-8C189AE1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3757" y="1908313"/>
            <a:ext cx="2663686" cy="1060616"/>
          </a:xfrm>
        </p:spPr>
        <p:txBody>
          <a:bodyPr>
            <a:normAutofit/>
          </a:bodyPr>
          <a:lstStyle/>
          <a:p>
            <a:pPr algn="ctr"/>
            <a:r>
              <a:rPr lang="el-GR" sz="5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ΣΩΣΤΟ</a:t>
            </a:r>
            <a:endParaRPr lang="el-GR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5966FB-4B9D-4DA5-8BDF-E98DCBB21EDF}"/>
              </a:ext>
            </a:extLst>
          </p:cNvPr>
          <p:cNvSpPr txBox="1">
            <a:spLocks/>
          </p:cNvSpPr>
          <p:nvPr/>
        </p:nvSpPr>
        <p:spPr>
          <a:xfrm>
            <a:off x="9057861" y="3754121"/>
            <a:ext cx="2915478" cy="12021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l-GR" sz="7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ΛΑΘΟΣ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7D702C-17C3-42AE-BCDA-BC70277E91BD}"/>
              </a:ext>
            </a:extLst>
          </p:cNvPr>
          <p:cNvSpPr/>
          <p:nvPr/>
        </p:nvSpPr>
        <p:spPr>
          <a:xfrm>
            <a:off x="360337" y="774412"/>
            <a:ext cx="81323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Το αυτοκίνητο είναι ΜΗ ΖΩΝΤΑΝΟ σώμα.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05F86E5-4CBA-4F60-A34C-FCDF10423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16436" r="8535" b="11860"/>
          <a:stretch/>
        </p:blipFill>
        <p:spPr bwMode="auto">
          <a:xfrm>
            <a:off x="107004" y="1676400"/>
            <a:ext cx="8929991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38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C71BC1-5958-452F-BA95-D40EB15BA635}"/>
              </a:ext>
            </a:extLst>
          </p:cNvPr>
          <p:cNvSpPr/>
          <p:nvPr/>
        </p:nvSpPr>
        <p:spPr>
          <a:xfrm>
            <a:off x="3103834" y="674709"/>
            <a:ext cx="59843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cap="none" spc="0" dirty="0">
                <a:ln/>
                <a:solidFill>
                  <a:schemeClr val="accent3"/>
                </a:solidFill>
                <a:effectLst/>
              </a:rPr>
              <a:t>ΜΠΡΑΒΟ!!!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6" name="Picture 2" descr="Smiley face emoticons “save people energy” - Energy Live News">
            <a:extLst>
              <a:ext uri="{FF2B5EF4-FFF2-40B4-BE49-F238E27FC236}">
                <a16:creationId xmlns:a16="http://schemas.microsoft.com/office/drawing/2014/main" id="{49ABB6F0-EDE7-499A-9B51-627182F3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7" y="2191143"/>
            <a:ext cx="4420916" cy="247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542A03-F027-4BEE-803D-19D99BD334F0}"/>
              </a:ext>
            </a:extLst>
          </p:cNvPr>
          <p:cNvSpPr/>
          <p:nvPr/>
        </p:nvSpPr>
        <p:spPr>
          <a:xfrm>
            <a:off x="573863" y="4836401"/>
            <a:ext cx="107019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dirty="0">
                <a:ln/>
                <a:solidFill>
                  <a:schemeClr val="accent3"/>
                </a:solidFill>
              </a:rPr>
              <a:t>Απάντησες σωστά!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Action Button: Go Forward or Next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1C39B2-C3A9-4BBC-8551-26135F38173E}"/>
              </a:ext>
            </a:extLst>
          </p:cNvPr>
          <p:cNvSpPr/>
          <p:nvPr/>
        </p:nvSpPr>
        <p:spPr>
          <a:xfrm>
            <a:off x="11275832" y="6149009"/>
            <a:ext cx="664377" cy="463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2864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nking Face Clipart">
            <a:extLst>
              <a:ext uri="{FF2B5EF4-FFF2-40B4-BE49-F238E27FC236}">
                <a16:creationId xmlns:a16="http://schemas.microsoft.com/office/drawing/2014/main" id="{6B4BB9BC-D91A-42D0-B112-CB8A1416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36" y="2510045"/>
            <a:ext cx="3843338" cy="36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1E05B1-33B7-4B1A-BAB2-5638A30E5111}"/>
              </a:ext>
            </a:extLst>
          </p:cNvPr>
          <p:cNvSpPr/>
          <p:nvPr/>
        </p:nvSpPr>
        <p:spPr>
          <a:xfrm>
            <a:off x="1497501" y="542187"/>
            <a:ext cx="85876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Δοκίμασε ξανά…</a:t>
            </a:r>
            <a:endParaRPr lang="en-US" sz="8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Action Button: Go Back or Previous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C1F78EC-BCE7-4A41-8043-D2C9E012EF01}"/>
              </a:ext>
            </a:extLst>
          </p:cNvPr>
          <p:cNvSpPr/>
          <p:nvPr/>
        </p:nvSpPr>
        <p:spPr>
          <a:xfrm>
            <a:off x="251791" y="5950226"/>
            <a:ext cx="834887" cy="662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1306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C7FA85-A91A-4795-892D-B45A64369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6E6252-F29C-47B6-B2F2-F2DECAAB2559}"/>
              </a:ext>
            </a:extLst>
          </p:cNvPr>
          <p:cNvSpPr/>
          <p:nvPr/>
        </p:nvSpPr>
        <p:spPr>
          <a:xfrm>
            <a:off x="870058" y="2410743"/>
            <a:ext cx="104519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Σ Υ Γ Χ Α Ρ Η Τ Η Ρ Ι Α</a:t>
            </a:r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306963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C71BC1-5958-452F-BA95-D40EB15BA635}"/>
              </a:ext>
            </a:extLst>
          </p:cNvPr>
          <p:cNvSpPr/>
          <p:nvPr/>
        </p:nvSpPr>
        <p:spPr>
          <a:xfrm>
            <a:off x="3103834" y="674709"/>
            <a:ext cx="59843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cap="none" spc="0" dirty="0">
                <a:ln/>
                <a:solidFill>
                  <a:schemeClr val="accent3"/>
                </a:solidFill>
                <a:effectLst/>
              </a:rPr>
              <a:t>ΜΠΡΑΒΟ!!!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6" name="Picture 2" descr="Smiley face emoticons “save people energy” - Energy Live News">
            <a:extLst>
              <a:ext uri="{FF2B5EF4-FFF2-40B4-BE49-F238E27FC236}">
                <a16:creationId xmlns:a16="http://schemas.microsoft.com/office/drawing/2014/main" id="{49ABB6F0-EDE7-499A-9B51-627182F3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7" y="2191143"/>
            <a:ext cx="4420916" cy="247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542A03-F027-4BEE-803D-19D99BD334F0}"/>
              </a:ext>
            </a:extLst>
          </p:cNvPr>
          <p:cNvSpPr/>
          <p:nvPr/>
        </p:nvSpPr>
        <p:spPr>
          <a:xfrm>
            <a:off x="573863" y="4836401"/>
            <a:ext cx="107019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dirty="0">
                <a:ln/>
                <a:solidFill>
                  <a:schemeClr val="accent3"/>
                </a:solidFill>
              </a:rPr>
              <a:t>Απάντησες σωστά!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Action Button: Go Forward or Next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1C39B2-C3A9-4BBC-8551-26135F38173E}"/>
              </a:ext>
            </a:extLst>
          </p:cNvPr>
          <p:cNvSpPr/>
          <p:nvPr/>
        </p:nvSpPr>
        <p:spPr>
          <a:xfrm>
            <a:off x="11275832" y="6149009"/>
            <a:ext cx="664377" cy="463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9753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nking Face Clipart">
            <a:extLst>
              <a:ext uri="{FF2B5EF4-FFF2-40B4-BE49-F238E27FC236}">
                <a16:creationId xmlns:a16="http://schemas.microsoft.com/office/drawing/2014/main" id="{6B4BB9BC-D91A-42D0-B112-CB8A1416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36" y="2510045"/>
            <a:ext cx="3843338" cy="36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1E05B1-33B7-4B1A-BAB2-5638A30E5111}"/>
              </a:ext>
            </a:extLst>
          </p:cNvPr>
          <p:cNvSpPr/>
          <p:nvPr/>
        </p:nvSpPr>
        <p:spPr>
          <a:xfrm>
            <a:off x="1497501" y="542187"/>
            <a:ext cx="85876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Δοκίμασε ξανά…</a:t>
            </a:r>
            <a:endParaRPr lang="en-US" sz="8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Action Button: Go Back or Previous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07E50C2-A6FD-4470-BFD8-39ED0633C6F3}"/>
              </a:ext>
            </a:extLst>
          </p:cNvPr>
          <p:cNvSpPr/>
          <p:nvPr/>
        </p:nvSpPr>
        <p:spPr>
          <a:xfrm>
            <a:off x="251791" y="5950226"/>
            <a:ext cx="834887" cy="662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1200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EA2783-0A8C-4AE9-ACF1-8C189AE1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3757" y="1908313"/>
            <a:ext cx="2663686" cy="1060616"/>
          </a:xfrm>
        </p:spPr>
        <p:txBody>
          <a:bodyPr>
            <a:normAutofit/>
          </a:bodyPr>
          <a:lstStyle/>
          <a:p>
            <a:pPr algn="ctr"/>
            <a:r>
              <a:rPr lang="el-GR" sz="5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ΣΩΣΤΟ</a:t>
            </a:r>
            <a:endParaRPr lang="el-GR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5966FB-4B9D-4DA5-8BDF-E98DCBB21EDF}"/>
              </a:ext>
            </a:extLst>
          </p:cNvPr>
          <p:cNvSpPr txBox="1">
            <a:spLocks/>
          </p:cNvSpPr>
          <p:nvPr/>
        </p:nvSpPr>
        <p:spPr>
          <a:xfrm>
            <a:off x="9057861" y="3754121"/>
            <a:ext cx="2915478" cy="12021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l-GR" sz="7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ΛΑΘΟΣ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7D702C-17C3-42AE-BCDA-BC70277E91BD}"/>
              </a:ext>
            </a:extLst>
          </p:cNvPr>
          <p:cNvSpPr/>
          <p:nvPr/>
        </p:nvSpPr>
        <p:spPr>
          <a:xfrm>
            <a:off x="519819" y="219059"/>
            <a:ext cx="781335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Το αρκουδάκι - παιχνίδι είναι ΖΩΝΤΑΝΟ </a:t>
            </a:r>
          </a:p>
          <a:p>
            <a:pPr algn="ctr"/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σώμα.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66E6399-85B4-4585-8E36-BDC63C715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588" y="1156410"/>
            <a:ext cx="8223797" cy="5482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28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C71BC1-5958-452F-BA95-D40EB15BA635}"/>
              </a:ext>
            </a:extLst>
          </p:cNvPr>
          <p:cNvSpPr/>
          <p:nvPr/>
        </p:nvSpPr>
        <p:spPr>
          <a:xfrm>
            <a:off x="3103834" y="674709"/>
            <a:ext cx="59843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cap="none" spc="0" dirty="0">
                <a:ln/>
                <a:solidFill>
                  <a:schemeClr val="accent3"/>
                </a:solidFill>
                <a:effectLst/>
              </a:rPr>
              <a:t>ΜΠΡΑΒΟ!!!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6" name="Picture 2" descr="Smiley face emoticons “save people energy” - Energy Live News">
            <a:extLst>
              <a:ext uri="{FF2B5EF4-FFF2-40B4-BE49-F238E27FC236}">
                <a16:creationId xmlns:a16="http://schemas.microsoft.com/office/drawing/2014/main" id="{49ABB6F0-EDE7-499A-9B51-627182F3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7" y="2191143"/>
            <a:ext cx="4420916" cy="247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542A03-F027-4BEE-803D-19D99BD334F0}"/>
              </a:ext>
            </a:extLst>
          </p:cNvPr>
          <p:cNvSpPr/>
          <p:nvPr/>
        </p:nvSpPr>
        <p:spPr>
          <a:xfrm>
            <a:off x="573863" y="4836401"/>
            <a:ext cx="107019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dirty="0">
                <a:ln/>
                <a:solidFill>
                  <a:schemeClr val="accent3"/>
                </a:solidFill>
              </a:rPr>
              <a:t>Απάντησες σωστά!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Action Button: Go Forward or Next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1C39B2-C3A9-4BBC-8551-26135F38173E}"/>
              </a:ext>
            </a:extLst>
          </p:cNvPr>
          <p:cNvSpPr/>
          <p:nvPr/>
        </p:nvSpPr>
        <p:spPr>
          <a:xfrm>
            <a:off x="11275832" y="6149009"/>
            <a:ext cx="664377" cy="463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9794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nking Face Clipart">
            <a:extLst>
              <a:ext uri="{FF2B5EF4-FFF2-40B4-BE49-F238E27FC236}">
                <a16:creationId xmlns:a16="http://schemas.microsoft.com/office/drawing/2014/main" id="{6B4BB9BC-D91A-42D0-B112-CB8A1416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36" y="2510045"/>
            <a:ext cx="3843338" cy="36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1E05B1-33B7-4B1A-BAB2-5638A30E5111}"/>
              </a:ext>
            </a:extLst>
          </p:cNvPr>
          <p:cNvSpPr/>
          <p:nvPr/>
        </p:nvSpPr>
        <p:spPr>
          <a:xfrm>
            <a:off x="1497501" y="542187"/>
            <a:ext cx="85876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Δοκίμασε ξανά…</a:t>
            </a:r>
            <a:endParaRPr lang="en-US" sz="8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Action Button: Go Back or Previous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708FCA5-AB34-4E87-BAA6-30B13C5F839B}"/>
              </a:ext>
            </a:extLst>
          </p:cNvPr>
          <p:cNvSpPr/>
          <p:nvPr/>
        </p:nvSpPr>
        <p:spPr>
          <a:xfrm>
            <a:off x="251791" y="5950226"/>
            <a:ext cx="834887" cy="662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7497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EA2783-0A8C-4AE9-ACF1-8C189AE1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3757" y="1908313"/>
            <a:ext cx="2663686" cy="1060616"/>
          </a:xfrm>
        </p:spPr>
        <p:txBody>
          <a:bodyPr>
            <a:normAutofit/>
          </a:bodyPr>
          <a:lstStyle/>
          <a:p>
            <a:pPr algn="ctr"/>
            <a:r>
              <a:rPr lang="el-GR" sz="5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ΣΩΣΤΟ</a:t>
            </a:r>
            <a:endParaRPr lang="el-GR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5966FB-4B9D-4DA5-8BDF-E98DCBB21EDF}"/>
              </a:ext>
            </a:extLst>
          </p:cNvPr>
          <p:cNvSpPr txBox="1">
            <a:spLocks/>
          </p:cNvSpPr>
          <p:nvPr/>
        </p:nvSpPr>
        <p:spPr>
          <a:xfrm>
            <a:off x="9057861" y="3754121"/>
            <a:ext cx="2915478" cy="12021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l-GR" sz="7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ΛΑΘΟΣ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7D702C-17C3-42AE-BCDA-BC70277E91BD}"/>
              </a:ext>
            </a:extLst>
          </p:cNvPr>
          <p:cNvSpPr/>
          <p:nvPr/>
        </p:nvSpPr>
        <p:spPr>
          <a:xfrm>
            <a:off x="468534" y="219059"/>
            <a:ext cx="79159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Τα κραγιόνια είναι ΜΗ ΖΩΝΤΑΝΟ σώμα.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38472D22-DD10-46C0-880F-4E06D271D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1905" y="850130"/>
            <a:ext cx="4367456" cy="5459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556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C71BC1-5958-452F-BA95-D40EB15BA635}"/>
              </a:ext>
            </a:extLst>
          </p:cNvPr>
          <p:cNvSpPr/>
          <p:nvPr/>
        </p:nvSpPr>
        <p:spPr>
          <a:xfrm>
            <a:off x="3103834" y="674709"/>
            <a:ext cx="59843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cap="none" spc="0" dirty="0">
                <a:ln/>
                <a:solidFill>
                  <a:schemeClr val="accent3"/>
                </a:solidFill>
                <a:effectLst/>
              </a:rPr>
              <a:t>ΜΠΡΑΒΟ!!!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6" name="Picture 2" descr="Smiley face emoticons “save people energy” - Energy Live News">
            <a:extLst>
              <a:ext uri="{FF2B5EF4-FFF2-40B4-BE49-F238E27FC236}">
                <a16:creationId xmlns:a16="http://schemas.microsoft.com/office/drawing/2014/main" id="{49ABB6F0-EDE7-499A-9B51-627182F3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7" y="2191143"/>
            <a:ext cx="4420916" cy="247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542A03-F027-4BEE-803D-19D99BD334F0}"/>
              </a:ext>
            </a:extLst>
          </p:cNvPr>
          <p:cNvSpPr/>
          <p:nvPr/>
        </p:nvSpPr>
        <p:spPr>
          <a:xfrm>
            <a:off x="573863" y="4836401"/>
            <a:ext cx="107019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8800" b="1" dirty="0">
                <a:ln/>
                <a:solidFill>
                  <a:schemeClr val="accent3"/>
                </a:solidFill>
              </a:rPr>
              <a:t>Απάντησες σωστά!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Action Button: Go Forward or Next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1C39B2-C3A9-4BBC-8551-26135F38173E}"/>
              </a:ext>
            </a:extLst>
          </p:cNvPr>
          <p:cNvSpPr/>
          <p:nvPr/>
        </p:nvSpPr>
        <p:spPr>
          <a:xfrm>
            <a:off x="11275832" y="6149009"/>
            <a:ext cx="664377" cy="463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93955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dd6ad163-8c3c-4529-b686-535d9562c5ac" xsi:nil="true"/>
    <Invited_Teachers xmlns="dd6ad163-8c3c-4529-b686-535d9562c5ac" xsi:nil="true"/>
    <Self_Registration_Enabled xmlns="dd6ad163-8c3c-4529-b686-535d9562c5ac" xsi:nil="true"/>
    <Teachers xmlns="dd6ad163-8c3c-4529-b686-535d9562c5ac">
      <UserInfo>
        <DisplayName/>
        <AccountId xsi:nil="true"/>
        <AccountType/>
      </UserInfo>
    </Teachers>
    <LMS_Mappings xmlns="dd6ad163-8c3c-4529-b686-535d9562c5ac" xsi:nil="true"/>
    <Invited_Students xmlns="dd6ad163-8c3c-4529-b686-535d9562c5ac" xsi:nil="true"/>
    <Math_Settings xmlns="dd6ad163-8c3c-4529-b686-535d9562c5ac" xsi:nil="true"/>
    <Templates xmlns="dd6ad163-8c3c-4529-b686-535d9562c5ac" xsi:nil="true"/>
    <Students xmlns="dd6ad163-8c3c-4529-b686-535d9562c5ac">
      <UserInfo>
        <DisplayName/>
        <AccountId xsi:nil="true"/>
        <AccountType/>
      </UserInfo>
    </Students>
    <AppVersion xmlns="dd6ad163-8c3c-4529-b686-535d9562c5ac" xsi:nil="true"/>
    <TeamsChannelId xmlns="dd6ad163-8c3c-4529-b686-535d9562c5ac" xsi:nil="true"/>
    <IsNotebookLocked xmlns="dd6ad163-8c3c-4529-b686-535d9562c5ac" xsi:nil="true"/>
    <Student_Groups xmlns="dd6ad163-8c3c-4529-b686-535d9562c5ac">
      <UserInfo>
        <DisplayName/>
        <AccountId xsi:nil="true"/>
        <AccountType/>
      </UserInfo>
    </Student_Groups>
    <Distribution_Groups xmlns="dd6ad163-8c3c-4529-b686-535d9562c5ac" xsi:nil="true"/>
    <Is_Collaboration_Space_Locked xmlns="dd6ad163-8c3c-4529-b686-535d9562c5ac" xsi:nil="true"/>
    <CultureName xmlns="dd6ad163-8c3c-4529-b686-535d9562c5ac" xsi:nil="true"/>
    <Owner xmlns="dd6ad163-8c3c-4529-b686-535d9562c5ac">
      <UserInfo>
        <DisplayName/>
        <AccountId xsi:nil="true"/>
        <AccountType/>
      </UserInfo>
    </Owner>
    <DefaultSectionNames xmlns="dd6ad163-8c3c-4529-b686-535d9562c5ac" xsi:nil="true"/>
    <Has_Teacher_Only_SectionGroup xmlns="dd6ad163-8c3c-4529-b686-535d9562c5ac" xsi:nil="true"/>
    <NotebookType xmlns="dd6ad163-8c3c-4529-b686-535d9562c5ac" xsi:nil="true"/>
    <FolderType xmlns="dd6ad163-8c3c-4529-b686-535d9562c5a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21C1A2BCB3A44CB061C57D167C167B" ma:contentTypeVersion="31" ma:contentTypeDescription="Create a new document." ma:contentTypeScope="" ma:versionID="25c99ec6dd4e245f2c18f83b9af9e5d4">
  <xsd:schema xmlns:xsd="http://www.w3.org/2001/XMLSchema" xmlns:xs="http://www.w3.org/2001/XMLSchema" xmlns:p="http://schemas.microsoft.com/office/2006/metadata/properties" xmlns:ns3="dd6ad163-8c3c-4529-b686-535d9562c5ac" xmlns:ns4="53d68eba-e725-4c37-a3ac-804bc298bbc8" targetNamespace="http://schemas.microsoft.com/office/2006/metadata/properties" ma:root="true" ma:fieldsID="670bea4fab262a771a454cabe7c910e0" ns3:_="" ns4:_="">
    <xsd:import namespace="dd6ad163-8c3c-4529-b686-535d9562c5ac"/>
    <xsd:import namespace="53d68eba-e725-4c37-a3ac-804bc298bbc8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ad163-8c3c-4529-b686-535d9562c5ac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2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3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4" nillable="true" ma:displayName="Tags" ma:internalName="MediaServiceAutoTags" ma:readOnly="true">
      <xsd:simpleType>
        <xsd:restriction base="dms:Text"/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68eba-e725-4c37-a3ac-804bc298bbc8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1B8520-39D0-4E39-88E2-3CE8E9A6E44A}">
  <ds:schemaRefs>
    <ds:schemaRef ds:uri="http://schemas.microsoft.com/office/2006/documentManagement/types"/>
    <ds:schemaRef ds:uri="http://schemas.openxmlformats.org/package/2006/metadata/core-properties"/>
    <ds:schemaRef ds:uri="53d68eba-e725-4c37-a3ac-804bc298bbc8"/>
    <ds:schemaRef ds:uri="dd6ad163-8c3c-4529-b686-535d9562c5ac"/>
    <ds:schemaRef ds:uri="http://purl.org/dc/elements/1.1/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F017D31-E675-491F-B600-F06278E25D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69A37D-5D02-41EB-BA46-A480F53BEF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ad163-8c3c-4529-b686-535d9562c5ac"/>
    <ds:schemaRef ds:uri="53d68eba-e725-4c37-a3ac-804bc298bb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0</TotalTime>
  <Words>193</Words>
  <Application>Microsoft Office PowerPoint</Application>
  <PresentationFormat>Widescreen</PresentationFormat>
  <Paragraphs>63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Century Gothic</vt:lpstr>
      <vt:lpstr>Garamond</vt:lpstr>
      <vt:lpstr>Savon</vt:lpstr>
      <vt:lpstr>PowerPoint Presentation</vt:lpstr>
      <vt:lpstr>ΣΩΣΤΟ</vt:lpstr>
      <vt:lpstr>PowerPoint Presentation</vt:lpstr>
      <vt:lpstr>PowerPoint Presentation</vt:lpstr>
      <vt:lpstr>ΣΩΣΤΟ</vt:lpstr>
      <vt:lpstr>PowerPoint Presentation</vt:lpstr>
      <vt:lpstr>PowerPoint Presentation</vt:lpstr>
      <vt:lpstr>ΣΩΣΤΟ</vt:lpstr>
      <vt:lpstr>PowerPoint Presentation</vt:lpstr>
      <vt:lpstr>PowerPoint Presentation</vt:lpstr>
      <vt:lpstr>ΣΩΣΤΟ</vt:lpstr>
      <vt:lpstr>PowerPoint Presentation</vt:lpstr>
      <vt:lpstr>PowerPoint Presentation</vt:lpstr>
      <vt:lpstr>ΣΩΣΤΟ</vt:lpstr>
      <vt:lpstr>PowerPoint Presentation</vt:lpstr>
      <vt:lpstr>PowerPoint Presentation</vt:lpstr>
      <vt:lpstr>ΣΩΣΤΟ</vt:lpstr>
      <vt:lpstr>PowerPoint Presentation</vt:lpstr>
      <vt:lpstr>PowerPoint Presentation</vt:lpstr>
      <vt:lpstr>ΣΩΣΤΟ</vt:lpstr>
      <vt:lpstr>PowerPoint Presentation</vt:lpstr>
      <vt:lpstr>PowerPoint Presentation</vt:lpstr>
      <vt:lpstr>ΣΩΣΤΟ</vt:lpstr>
      <vt:lpstr>PowerPoint Presentation</vt:lpstr>
      <vt:lpstr>PowerPoint Presentation</vt:lpstr>
      <vt:lpstr>ΣΩΣΤΟ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2020-03-28T09:29:37Z</dcterms:created>
  <dcterms:modified xsi:type="dcterms:W3CDTF">2020-03-28T12:02:54Z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0x0101006521C1A2BCB3A44CB061C57D167C167B</vt:lpwstr>
  </property>
</Properties>
</file>