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E6D5A3-BC75-42E8-8F43-6D4F10171A2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DE396F5-2617-4947-85FD-1F7E34357D1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l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489FB5-8AA4-47E9-955D-35ECCFB2E5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8BB97-36E3-4660-9671-B5DCBC5A46F2}" type="datetimeFigureOut">
              <a:rPr lang="el-GR" smtClean="0"/>
              <a:t>29/3/2020</a:t>
            </a:fld>
            <a:endParaRPr lang="el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B83B62-33C3-45DA-B380-BFFAB8B192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BF253B-5D1E-4AAB-9D72-8FF04534F9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5A880-E383-459D-9519-DAC1067BF26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872304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271239-5900-4E9B-A7AC-9B64D47901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8EB907E-AF36-404E-8E40-1A44841A6D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C1D4D1-FA7C-4843-B50D-8F850DE030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8BB97-36E3-4660-9671-B5DCBC5A46F2}" type="datetimeFigureOut">
              <a:rPr lang="el-GR" smtClean="0"/>
              <a:t>29/3/2020</a:t>
            </a:fld>
            <a:endParaRPr lang="el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525687-DF32-4B46-BA77-68EC05A822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CE27BA-FF54-4A0D-BBFF-D6BBF75AFF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5A880-E383-459D-9519-DAC1067BF26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241945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95242E8-0277-440F-8B77-B634947697D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DDD67D4-5870-4FE7-A797-8EE15348D9E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2AB42D-A199-4C4F-85CE-DF02F3F09C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8BB97-36E3-4660-9671-B5DCBC5A46F2}" type="datetimeFigureOut">
              <a:rPr lang="el-GR" smtClean="0"/>
              <a:t>29/3/2020</a:t>
            </a:fld>
            <a:endParaRPr lang="el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B2D757-8554-4620-9503-D3760B3FBE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78A20B-3F39-4C46-A1A5-25D1FD9E02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5A880-E383-459D-9519-DAC1067BF26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268172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B2E901-2536-4A71-BA2A-D31F03E8AE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5933DB-9403-40FD-9331-4C42B29567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1F58DD-559A-4426-A52D-2FA949AA98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8BB97-36E3-4660-9671-B5DCBC5A46F2}" type="datetimeFigureOut">
              <a:rPr lang="el-GR" smtClean="0"/>
              <a:t>29/3/2020</a:t>
            </a:fld>
            <a:endParaRPr lang="el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718827-AF6E-4D60-ABCC-BAE021A112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07220D-EE36-4ABB-A41C-B63E0F5C4E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5A880-E383-459D-9519-DAC1067BF26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992008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31B075-0E56-4427-AEAC-42CCBED0B7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C7AFB88-2B4F-4430-A3F3-FD9EC948E2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1C8A53-B3DE-4EFA-A6AB-3B2EDF236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8BB97-36E3-4660-9671-B5DCBC5A46F2}" type="datetimeFigureOut">
              <a:rPr lang="el-GR" smtClean="0"/>
              <a:t>29/3/2020</a:t>
            </a:fld>
            <a:endParaRPr lang="el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469709-BF16-4EC0-8E7F-5E687E3FA1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79E1CB-F5AF-4671-A67C-56BF84808D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5A880-E383-459D-9519-DAC1067BF26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304438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04D11F-2218-4670-84E2-8C41F54CED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112F01-9857-4DC4-9C3D-056D222A46E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E226FB7-B5B4-46CF-9228-E9825B862E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16F1CA-C651-4EAF-8DFA-0766DF92BF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8BB97-36E3-4660-9671-B5DCBC5A46F2}" type="datetimeFigureOut">
              <a:rPr lang="el-GR" smtClean="0"/>
              <a:t>29/3/2020</a:t>
            </a:fld>
            <a:endParaRPr lang="el-G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B1BE0E4-9B36-4C34-9784-8554E4E39D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51911C7-C727-4992-ADF8-77D1E80D92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5A880-E383-459D-9519-DAC1067BF26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962638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FA612E-1768-4808-9BA4-8D5971283B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0A5AEC8-3555-4A7C-98AA-6A0587AC3A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ED4CBD2-C60E-44BA-8317-EEC81AB342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2EF4EB2-1EDF-4275-BC4A-F0177CE2D76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B517BE9-50CE-437D-8FAF-9CAC3AB2306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1D3BB89-3427-4EDD-83C7-98D6E24D10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8BB97-36E3-4660-9671-B5DCBC5A46F2}" type="datetimeFigureOut">
              <a:rPr lang="el-GR" smtClean="0"/>
              <a:t>29/3/2020</a:t>
            </a:fld>
            <a:endParaRPr lang="el-GR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DA3BAB3-6BB2-4EE8-AD14-82AC037D62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33B449E-4F75-443D-B246-D24AEC0567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5A880-E383-459D-9519-DAC1067BF26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519675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5AB075-3EFF-43C3-8196-9490844FDA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742507E-8C31-4D6A-986D-DD62D95EFE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8BB97-36E3-4660-9671-B5DCBC5A46F2}" type="datetimeFigureOut">
              <a:rPr lang="el-GR" smtClean="0"/>
              <a:t>29/3/2020</a:t>
            </a:fld>
            <a:endParaRPr lang="el-G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A279984-C650-4574-8FF3-6D410C4595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B527250-CCB9-48A5-8A4E-2220FEAAE0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5A880-E383-459D-9519-DAC1067BF26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809124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A89BEC2-0FED-415F-AFE6-7A4517913E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8BB97-36E3-4660-9671-B5DCBC5A46F2}" type="datetimeFigureOut">
              <a:rPr lang="el-GR" smtClean="0"/>
              <a:t>29/3/2020</a:t>
            </a:fld>
            <a:endParaRPr lang="el-G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40251D0-94C7-4CA9-B2AB-5FB3BC4269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5F9A76-6FC6-4679-B23A-E05FA2731B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5A880-E383-459D-9519-DAC1067BF26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419083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1660F1-B528-4115-A4F2-AB9F1433CD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518CC2-EC4C-4D7C-B963-5A00DB27A4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43065A6-01AF-4356-91E6-770F0B72DB8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061DB9C-3155-461B-85A9-8BE47F6BC0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8BB97-36E3-4660-9671-B5DCBC5A46F2}" type="datetimeFigureOut">
              <a:rPr lang="el-GR" smtClean="0"/>
              <a:t>29/3/2020</a:t>
            </a:fld>
            <a:endParaRPr lang="el-G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485B3C9-F031-4810-A721-3EA1E3F2C6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B7766F3-70F2-4C56-B19B-D82A18AD67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5A880-E383-459D-9519-DAC1067BF26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07939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2AB372-69E3-4B41-A36B-8C490AA75E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A472CCE-EE0B-41B1-A3E1-46A31725154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CB6E0E9-608F-4F90-8414-177ADBC534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88FF7E8-4553-4283-A38A-1D14F456C3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8BB97-36E3-4660-9671-B5DCBC5A46F2}" type="datetimeFigureOut">
              <a:rPr lang="el-GR" smtClean="0"/>
              <a:t>29/3/2020</a:t>
            </a:fld>
            <a:endParaRPr lang="el-G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E88CEF7-0E8F-43EE-B971-EABDE51C4C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1A9B043-28DD-4FFC-B268-E5E2716076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5A880-E383-459D-9519-DAC1067BF26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588802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6F8E7ED-5B18-4F37-9582-6A9957AB37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128ABA7-724D-4E4A-97D4-1C653585DA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8132D8-ED43-4CA9-AEE3-51246845D0F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48BB97-36E3-4660-9671-B5DCBC5A46F2}" type="datetimeFigureOut">
              <a:rPr lang="el-GR" smtClean="0"/>
              <a:t>29/3/2020</a:t>
            </a:fld>
            <a:endParaRPr lang="el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5A6E78-9DFA-4AE8-81F2-55826F2E6A2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2BEB7F-BB30-4237-850B-236E9AF75CD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25A880-E383-459D-9519-DAC1067BF26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524445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EE4FC27-58D6-4993-BAA4-EDC5589F2B02}"/>
              </a:ext>
            </a:extLst>
          </p:cNvPr>
          <p:cNvSpPr/>
          <p:nvPr/>
        </p:nvSpPr>
        <p:spPr>
          <a:xfrm>
            <a:off x="4452730" y="2083904"/>
            <a:ext cx="3286539" cy="269019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dirty="0"/>
              <a:t>Εδώ μπορείς να βάλεις μια φωτογραφία του ζώου που επέλεξες.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358CF2F-18A8-4B71-9E2A-E1E2A8DB6920}"/>
              </a:ext>
            </a:extLst>
          </p:cNvPr>
          <p:cNvSpPr/>
          <p:nvPr/>
        </p:nvSpPr>
        <p:spPr>
          <a:xfrm>
            <a:off x="4070909" y="886744"/>
            <a:ext cx="378514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l-GR" sz="5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Όνομα ζώου</a:t>
            </a:r>
            <a:endParaRPr lang="en-U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F4E1E92-7943-4834-A916-FF132958FA00}"/>
              </a:ext>
            </a:extLst>
          </p:cNvPr>
          <p:cNvSpPr txBox="1"/>
          <p:nvPr/>
        </p:nvSpPr>
        <p:spPr>
          <a:xfrm>
            <a:off x="869263" y="437321"/>
            <a:ext cx="2425148" cy="203132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l-GR" dirty="0"/>
              <a:t>Πληροφορίες….</a:t>
            </a:r>
          </a:p>
          <a:p>
            <a:r>
              <a:rPr lang="el-GR" dirty="0"/>
              <a:t>Π.χ. πού ζει;</a:t>
            </a:r>
          </a:p>
          <a:p>
            <a:endParaRPr lang="el-GR" dirty="0"/>
          </a:p>
          <a:p>
            <a:endParaRPr lang="el-GR" dirty="0"/>
          </a:p>
          <a:p>
            <a:endParaRPr lang="el-GR" dirty="0"/>
          </a:p>
          <a:p>
            <a:endParaRPr lang="el-GR" dirty="0"/>
          </a:p>
          <a:p>
            <a:endParaRPr lang="el-GR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2704441-7E5D-460E-B08E-6744E1437B40}"/>
              </a:ext>
            </a:extLst>
          </p:cNvPr>
          <p:cNvSpPr txBox="1"/>
          <p:nvPr/>
        </p:nvSpPr>
        <p:spPr>
          <a:xfrm>
            <a:off x="8574158" y="329578"/>
            <a:ext cx="2425148" cy="203132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l-GR" dirty="0"/>
              <a:t>Πληροφορίες….</a:t>
            </a:r>
          </a:p>
          <a:p>
            <a:r>
              <a:rPr lang="el-GR" dirty="0"/>
              <a:t>Π.χ. με τι τρέφεται;</a:t>
            </a:r>
          </a:p>
          <a:p>
            <a:endParaRPr lang="el-GR" dirty="0"/>
          </a:p>
          <a:p>
            <a:endParaRPr lang="el-GR" dirty="0"/>
          </a:p>
          <a:p>
            <a:endParaRPr lang="el-GR" dirty="0"/>
          </a:p>
          <a:p>
            <a:endParaRPr lang="el-GR" dirty="0"/>
          </a:p>
          <a:p>
            <a:endParaRPr lang="el-GR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7D0BD39-80ED-470A-BC4B-27F44786E7AC}"/>
              </a:ext>
            </a:extLst>
          </p:cNvPr>
          <p:cNvSpPr txBox="1"/>
          <p:nvPr/>
        </p:nvSpPr>
        <p:spPr>
          <a:xfrm>
            <a:off x="927653" y="4497097"/>
            <a:ext cx="2425148" cy="203132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l-GR" dirty="0"/>
              <a:t>Πληροφορίες….</a:t>
            </a:r>
          </a:p>
          <a:p>
            <a:r>
              <a:rPr lang="el-GR" dirty="0"/>
              <a:t>Π.χ. ποιοι είναι οι εχθροί του; Γιατί κινδυνεύει;</a:t>
            </a:r>
          </a:p>
          <a:p>
            <a:endParaRPr lang="el-GR" dirty="0"/>
          </a:p>
          <a:p>
            <a:endParaRPr lang="el-GR" dirty="0"/>
          </a:p>
          <a:p>
            <a:endParaRPr lang="el-GR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5233726-4A74-47C8-A88E-EEECBCCBEDDE}"/>
              </a:ext>
            </a:extLst>
          </p:cNvPr>
          <p:cNvSpPr txBox="1"/>
          <p:nvPr/>
        </p:nvSpPr>
        <p:spPr>
          <a:xfrm>
            <a:off x="8839199" y="4774096"/>
            <a:ext cx="2425148" cy="175432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l-GR" dirty="0"/>
              <a:t>Πληροφορίες….</a:t>
            </a:r>
          </a:p>
          <a:p>
            <a:r>
              <a:rPr lang="el-GR" dirty="0"/>
              <a:t>Π.χ. πώς προστατεύεται;</a:t>
            </a:r>
          </a:p>
          <a:p>
            <a:endParaRPr lang="el-GR" dirty="0"/>
          </a:p>
          <a:p>
            <a:endParaRPr lang="el-GR" dirty="0"/>
          </a:p>
          <a:p>
            <a:endParaRPr lang="el-GR" dirty="0"/>
          </a:p>
        </p:txBody>
      </p:sp>
      <p:sp>
        <p:nvSpPr>
          <p:cNvPr id="14" name="Ribbon: Curved and Tilted Down 13">
            <a:extLst>
              <a:ext uri="{FF2B5EF4-FFF2-40B4-BE49-F238E27FC236}">
                <a16:creationId xmlns:a16="http://schemas.microsoft.com/office/drawing/2014/main" id="{8EB2D30C-C881-48BC-AA31-F1687D416E5F}"/>
              </a:ext>
            </a:extLst>
          </p:cNvPr>
          <p:cNvSpPr/>
          <p:nvPr/>
        </p:nvSpPr>
        <p:spPr>
          <a:xfrm>
            <a:off x="4253948" y="5155096"/>
            <a:ext cx="3602101" cy="1373326"/>
          </a:xfrm>
          <a:prstGeom prst="ellipseRibbon">
            <a:avLst>
              <a:gd name="adj1" fmla="val 25000"/>
              <a:gd name="adj2" fmla="val 61773"/>
              <a:gd name="adj3" fmla="val 1250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>
                <a:solidFill>
                  <a:schemeClr val="tx1">
                    <a:lumMod val="95000"/>
                    <a:lumOff val="5000"/>
                  </a:schemeClr>
                </a:solidFill>
              </a:rPr>
              <a:t>Εδώ γράψε το </a:t>
            </a:r>
            <a:r>
              <a:rPr lang="el-GR">
                <a:solidFill>
                  <a:schemeClr val="tx1">
                    <a:lumMod val="95000"/>
                    <a:lumOff val="5000"/>
                  </a:schemeClr>
                </a:solidFill>
              </a:rPr>
              <a:t>όνομά σου</a:t>
            </a:r>
            <a:endParaRPr lang="el-GR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45112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521C1A2BCB3A44CB061C57D167C167B" ma:contentTypeVersion="31" ma:contentTypeDescription="Create a new document." ma:contentTypeScope="" ma:versionID="25c99ec6dd4e245f2c18f83b9af9e5d4">
  <xsd:schema xmlns:xsd="http://www.w3.org/2001/XMLSchema" xmlns:xs="http://www.w3.org/2001/XMLSchema" xmlns:p="http://schemas.microsoft.com/office/2006/metadata/properties" xmlns:ns3="dd6ad163-8c3c-4529-b686-535d9562c5ac" xmlns:ns4="53d68eba-e725-4c37-a3ac-804bc298bbc8" targetNamespace="http://schemas.microsoft.com/office/2006/metadata/properties" ma:root="true" ma:fieldsID="670bea4fab262a771a454cabe7c910e0" ns3:_="" ns4:_="">
    <xsd:import namespace="dd6ad163-8c3c-4529-b686-535d9562c5ac"/>
    <xsd:import namespace="53d68eba-e725-4c37-a3ac-804bc298bbc8"/>
    <xsd:element name="properties">
      <xsd:complexType>
        <xsd:sequence>
          <xsd:element name="documentManagement">
            <xsd:complexType>
              <xsd:all>
                <xsd:element ref="ns3:NotebookType" minOccurs="0"/>
                <xsd:element ref="ns3:FolderType" minOccurs="0"/>
                <xsd:element ref="ns3:CultureName" minOccurs="0"/>
                <xsd:element ref="ns3:AppVersion" minOccurs="0"/>
                <xsd:element ref="ns3:TeamsChannelId" minOccurs="0"/>
                <xsd:element ref="ns3:Owner" minOccurs="0"/>
                <xsd:element ref="ns3:Math_Settings" minOccurs="0"/>
                <xsd:element ref="ns3:DefaultSectionNames" minOccurs="0"/>
                <xsd:element ref="ns3:Templates" minOccurs="0"/>
                <xsd:element ref="ns3:Teachers" minOccurs="0"/>
                <xsd:element ref="ns3:Students" minOccurs="0"/>
                <xsd:element ref="ns3:Student_Groups" minOccurs="0"/>
                <xsd:element ref="ns3:Distribution_Groups" minOccurs="0"/>
                <xsd:element ref="ns3:LMS_Mappings" minOccurs="0"/>
                <xsd:element ref="ns3:Invited_Teachers" minOccurs="0"/>
                <xsd:element ref="ns3:Invited_Students" minOccurs="0"/>
                <xsd:element ref="ns3:Self_Registration_Enabled" minOccurs="0"/>
                <xsd:element ref="ns3:Has_Teacher_Only_SectionGroup" minOccurs="0"/>
                <xsd:element ref="ns3:Is_Collaboration_Space_Locked" minOccurs="0"/>
                <xsd:element ref="ns3:IsNotebookLocked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d6ad163-8c3c-4529-b686-535d9562c5ac" elementFormDefault="qualified">
    <xsd:import namespace="http://schemas.microsoft.com/office/2006/documentManagement/types"/>
    <xsd:import namespace="http://schemas.microsoft.com/office/infopath/2007/PartnerControls"/>
    <xsd:element name="NotebookType" ma:index="8" nillable="true" ma:displayName="Notebook Type" ma:internalName="NotebookType">
      <xsd:simpleType>
        <xsd:restriction base="dms:Text"/>
      </xsd:simpleType>
    </xsd:element>
    <xsd:element name="FolderType" ma:index="9" nillable="true" ma:displayName="Folder Type" ma:internalName="FolderType">
      <xsd:simpleType>
        <xsd:restriction base="dms:Text"/>
      </xsd:simpleType>
    </xsd:element>
    <xsd:element name="CultureName" ma:index="10" nillable="true" ma:displayName="Culture Name" ma:internalName="CultureName">
      <xsd:simpleType>
        <xsd:restriction base="dms:Text"/>
      </xsd:simpleType>
    </xsd:element>
    <xsd:element name="AppVersion" ma:index="11" nillable="true" ma:displayName="App Version" ma:internalName="AppVersion">
      <xsd:simpleType>
        <xsd:restriction base="dms:Text"/>
      </xsd:simpleType>
    </xsd:element>
    <xsd:element name="TeamsChannelId" ma:index="12" nillable="true" ma:displayName="Teams Channel Id" ma:internalName="TeamsChannelId">
      <xsd:simpleType>
        <xsd:restriction base="dms:Text"/>
      </xsd:simpleType>
    </xsd:element>
    <xsd:element name="Owner" ma:index="13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ath_Settings" ma:index="14" nillable="true" ma:displayName="Math Settings" ma:internalName="Math_Settings">
      <xsd:simpleType>
        <xsd:restriction base="dms:Text"/>
      </xsd:simpleType>
    </xsd:element>
    <xsd:element name="DefaultSectionNames" ma:index="15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Templates" ma:index="16" nillable="true" ma:displayName="Templates" ma:internalName="Templates">
      <xsd:simpleType>
        <xsd:restriction base="dms:Note">
          <xsd:maxLength value="255"/>
        </xsd:restriction>
      </xsd:simpleType>
    </xsd:element>
    <xsd:element name="Teachers" ma:index="17" nillable="true" ma:displayName="Teachers" ma:internalName="Teach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s" ma:index="18" nillable="true" ma:displayName="Students" ma:internalName="Student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_Groups" ma:index="19" nillable="true" ma:displayName="Student Groups" ma:internalName="Student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istribution_Groups" ma:index="20" nillable="true" ma:displayName="Distribution Groups" ma:internalName="Distribution_Groups">
      <xsd:simpleType>
        <xsd:restriction base="dms:Note">
          <xsd:maxLength value="255"/>
        </xsd:restriction>
      </xsd:simpleType>
    </xsd:element>
    <xsd:element name="LMS_Mappings" ma:index="21" nillable="true" ma:displayName="LMS Mappings" ma:internalName="LMS_Mappings">
      <xsd:simpleType>
        <xsd:restriction base="dms:Note">
          <xsd:maxLength value="255"/>
        </xsd:restriction>
      </xsd:simpleType>
    </xsd:element>
    <xsd:element name="Invited_Teachers" ma:index="22" nillable="true" ma:displayName="Invited Teachers" ma:internalName="Invited_Teachers">
      <xsd:simpleType>
        <xsd:restriction base="dms:Note">
          <xsd:maxLength value="255"/>
        </xsd:restriction>
      </xsd:simpleType>
    </xsd:element>
    <xsd:element name="Invited_Students" ma:index="23" nillable="true" ma:displayName="Invited Students" ma:internalName="Invited_Students">
      <xsd:simpleType>
        <xsd:restriction base="dms:Note">
          <xsd:maxLength value="255"/>
        </xsd:restriction>
      </xsd:simpleType>
    </xsd:element>
    <xsd:element name="Self_Registration_Enabled" ma:index="24" nillable="true" ma:displayName="Self Registration Enabled" ma:internalName="Self_Registration_Enabled">
      <xsd:simpleType>
        <xsd:restriction base="dms:Boolean"/>
      </xsd:simpleType>
    </xsd:element>
    <xsd:element name="Has_Teacher_Only_SectionGroup" ma:index="25" nillable="true" ma:displayName="Has Teacher Only SectionGroup" ma:internalName="Has_Teacher_Only_SectionGroup">
      <xsd:simpleType>
        <xsd:restriction base="dms:Boolean"/>
      </xsd:simpleType>
    </xsd:element>
    <xsd:element name="Is_Collaboration_Space_Locked" ma:index="26" nillable="true" ma:displayName="Is Collaboration Space Locked" ma:internalName="Is_Collaboration_Space_Locked">
      <xsd:simpleType>
        <xsd:restriction base="dms:Boolean"/>
      </xsd:simpleType>
    </xsd:element>
    <xsd:element name="IsNotebookLocked" ma:index="27" nillable="true" ma:displayName="Is Notebook Locked" ma:internalName="IsNotebookLocked">
      <xsd:simpleType>
        <xsd:restriction base="dms:Boolean"/>
      </xsd:simpleType>
    </xsd:element>
    <xsd:element name="MediaServiceMetadata" ma:index="3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3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3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34" nillable="true" ma:displayName="Tags" ma:internalName="MediaServiceAutoTags" ma:readOnly="true">
      <xsd:simpleType>
        <xsd:restriction base="dms:Text"/>
      </xsd:simpleType>
    </xsd:element>
    <xsd:element name="MediaServiceGenerationTime" ma:index="3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3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3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3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3d68eba-e725-4c37-a3ac-804bc298bbc8" elementFormDefault="qualified">
    <xsd:import namespace="http://schemas.microsoft.com/office/2006/documentManagement/types"/>
    <xsd:import namespace="http://schemas.microsoft.com/office/infopath/2007/PartnerControls"/>
    <xsd:element name="SharedWithUsers" ma:index="2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3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vited_Teachers xmlns="dd6ad163-8c3c-4529-b686-535d9562c5ac" xsi:nil="true"/>
    <Self_Registration_Enabled xmlns="dd6ad163-8c3c-4529-b686-535d9562c5ac" xsi:nil="true"/>
    <Teachers xmlns="dd6ad163-8c3c-4529-b686-535d9562c5ac">
      <UserInfo>
        <DisplayName/>
        <AccountId xsi:nil="true"/>
        <AccountType/>
      </UserInfo>
    </Teachers>
    <LMS_Mappings xmlns="dd6ad163-8c3c-4529-b686-535d9562c5ac" xsi:nil="true"/>
    <Invited_Students xmlns="dd6ad163-8c3c-4529-b686-535d9562c5ac" xsi:nil="true"/>
    <Math_Settings xmlns="dd6ad163-8c3c-4529-b686-535d9562c5ac" xsi:nil="true"/>
    <Templates xmlns="dd6ad163-8c3c-4529-b686-535d9562c5ac" xsi:nil="true"/>
    <Students xmlns="dd6ad163-8c3c-4529-b686-535d9562c5ac">
      <UserInfo>
        <DisplayName/>
        <AccountId xsi:nil="true"/>
        <AccountType/>
      </UserInfo>
    </Students>
    <AppVersion xmlns="dd6ad163-8c3c-4529-b686-535d9562c5ac" xsi:nil="true"/>
    <TeamsChannelId xmlns="dd6ad163-8c3c-4529-b686-535d9562c5ac" xsi:nil="true"/>
    <IsNotebookLocked xmlns="dd6ad163-8c3c-4529-b686-535d9562c5ac" xsi:nil="true"/>
    <Student_Groups xmlns="dd6ad163-8c3c-4529-b686-535d9562c5ac">
      <UserInfo>
        <DisplayName/>
        <AccountId xsi:nil="true"/>
        <AccountType/>
      </UserInfo>
    </Student_Groups>
    <Distribution_Groups xmlns="dd6ad163-8c3c-4529-b686-535d9562c5ac" xsi:nil="true"/>
    <Is_Collaboration_Space_Locked xmlns="dd6ad163-8c3c-4529-b686-535d9562c5ac" xsi:nil="true"/>
    <CultureName xmlns="dd6ad163-8c3c-4529-b686-535d9562c5ac" xsi:nil="true"/>
    <Owner xmlns="dd6ad163-8c3c-4529-b686-535d9562c5ac">
      <UserInfo>
        <DisplayName/>
        <AccountId xsi:nil="true"/>
        <AccountType/>
      </UserInfo>
    </Owner>
    <DefaultSectionNames xmlns="dd6ad163-8c3c-4529-b686-535d9562c5ac" xsi:nil="true"/>
    <Has_Teacher_Only_SectionGroup xmlns="dd6ad163-8c3c-4529-b686-535d9562c5ac" xsi:nil="true"/>
    <NotebookType xmlns="dd6ad163-8c3c-4529-b686-535d9562c5ac" xsi:nil="true"/>
    <FolderType xmlns="dd6ad163-8c3c-4529-b686-535d9562c5ac" xsi:nil="true"/>
  </documentManagement>
</p:properties>
</file>

<file path=customXml/itemProps1.xml><?xml version="1.0" encoding="utf-8"?>
<ds:datastoreItem xmlns:ds="http://schemas.openxmlformats.org/officeDocument/2006/customXml" ds:itemID="{266F8EBF-EF5F-40AB-9235-FB5B41EE7E8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d6ad163-8c3c-4529-b686-535d9562c5ac"/>
    <ds:schemaRef ds:uri="53d68eba-e725-4c37-a3ac-804bc298bbc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286852C-512B-4F8D-808E-585F3753051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A4E1501-E3F1-4C12-A760-A48E88BCE6DD}">
  <ds:schemaRefs>
    <ds:schemaRef ds:uri="http://schemas.microsoft.com/office/2006/metadata/properties"/>
    <ds:schemaRef ds:uri="http://schemas.microsoft.com/office/infopath/2007/PartnerControls"/>
    <ds:schemaRef ds:uri="dd6ad163-8c3c-4529-b686-535d9562c5ac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61</Words>
  <Application>Microsoft Office PowerPoint</Application>
  <PresentationFormat>Widescreen</PresentationFormat>
  <Paragraphs>19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Stella Kourouzidou</dc:creator>
  <cp:lastModifiedBy>Stella Kourouzidou</cp:lastModifiedBy>
  <cp:revision>1</cp:revision>
  <dcterms:created xsi:type="dcterms:W3CDTF">2020-03-29T09:02:20Z</dcterms:created>
  <dcterms:modified xsi:type="dcterms:W3CDTF">2020-03-29T09:06:34Z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0x0101006521C1A2BCB3A44CB061C57D167C167B</vt:lpwstr>
  </property>
</Properties>
</file>