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6D5A3-BC75-42E8-8F43-6D4F10171A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E396F5-2617-4947-85FD-1F7E34357D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89FB5-8AA4-47E9-955D-35ECCFB2E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BB97-36E3-4660-9671-B5DCBC5A46F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83B62-33C3-45DA-B380-BFFAB8B19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F253B-5D1E-4AAB-9D72-8FF04534F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880-E383-459D-9519-DAC1067BF2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723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71239-5900-4E9B-A7AC-9B64D4790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EB907E-AF36-404E-8E40-1A44841A6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1D4D1-FA7C-4843-B50D-8F850DE03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BB97-36E3-4660-9671-B5DCBC5A46F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25687-DF32-4B46-BA77-68EC05A82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E27BA-FF54-4A0D-BBFF-D6BBF75AF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880-E383-459D-9519-DAC1067BF2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419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5242E8-0277-440F-8B77-B634947697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DD67D4-5870-4FE7-A797-8EE15348D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AB42D-A199-4C4F-85CE-DF02F3F09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BB97-36E3-4660-9671-B5DCBC5A46F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2D757-8554-4620-9503-D3760B3FB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8A20B-3F39-4C46-A1A5-25D1FD9E0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880-E383-459D-9519-DAC1067BF2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681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2E901-2536-4A71-BA2A-D31F03E8A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933DB-9403-40FD-9331-4C42B2956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F58DD-559A-4426-A52D-2FA949AA9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BB97-36E3-4660-9671-B5DCBC5A46F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18827-AF6E-4D60-ABCC-BAE021A11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7220D-EE36-4ABB-A41C-B63E0F5C4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880-E383-459D-9519-DAC1067BF2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920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1B075-0E56-4427-AEAC-42CCBED0B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AFB88-2B4F-4430-A3F3-FD9EC948E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C8A53-B3DE-4EFA-A6AB-3B2EDF236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BB97-36E3-4660-9671-B5DCBC5A46F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69709-BF16-4EC0-8E7F-5E687E3FA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9E1CB-F5AF-4671-A67C-56BF84808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880-E383-459D-9519-DAC1067BF2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0443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4D11F-2218-4670-84E2-8C41F54CE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12F01-9857-4DC4-9C3D-056D222A46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226FB7-B5B4-46CF-9228-E9825B862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6F1CA-C651-4EAF-8DFA-0766DF92B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BB97-36E3-4660-9671-B5DCBC5A46F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E0E4-9B36-4C34-9784-8554E4E39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1911C7-C727-4992-ADF8-77D1E80D9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880-E383-459D-9519-DAC1067BF2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626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A612E-1768-4808-9BA4-8D597128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A5AEC8-3555-4A7C-98AA-6A0587AC3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D4CBD2-C60E-44BA-8317-EEC81AB34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EF4EB2-1EDF-4275-BC4A-F0177CE2D7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517BE9-50CE-437D-8FAF-9CAC3AB230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D3BB89-3427-4EDD-83C7-98D6E24D1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BB97-36E3-4660-9671-B5DCBC5A46F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A3BAB3-6BB2-4EE8-AD14-82AC037D6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3B449E-4F75-443D-B246-D24AEC05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880-E383-459D-9519-DAC1067BF2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1967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AB075-3EFF-43C3-8196-9490844FD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42507E-8C31-4D6A-986D-DD62D95EF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BB97-36E3-4660-9671-B5DCBC5A46F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279984-C650-4574-8FF3-6D410C459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527250-CCB9-48A5-8A4E-2220FEAAE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880-E383-459D-9519-DAC1067BF2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091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89BEC2-0FED-415F-AFE6-7A4517913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BB97-36E3-4660-9671-B5DCBC5A46F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0251D0-94C7-4CA9-B2AB-5FB3BC426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5F9A76-6FC6-4679-B23A-E05FA2731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880-E383-459D-9519-DAC1067BF2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190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660F1-B528-4115-A4F2-AB9F1433C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18CC2-EC4C-4D7C-B963-5A00DB27A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3065A6-01AF-4356-91E6-770F0B72DB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1DB9C-3155-461B-85A9-8BE47F6BC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BB97-36E3-4660-9671-B5DCBC5A46F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85B3C9-F031-4810-A721-3EA1E3F2C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7766F3-70F2-4C56-B19B-D82A18AD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880-E383-459D-9519-DAC1067BF2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79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AB372-69E3-4B41-A36B-8C490AA75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472CCE-EE0B-41B1-A3E1-46A3172515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6E0E9-608F-4F90-8414-177ADBC5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8FF7E8-4553-4283-A38A-1D14F456C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BB97-36E3-4660-9671-B5DCBC5A46F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88CEF7-0E8F-43EE-B971-EABDE51C4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9B043-28DD-4FFC-B268-E5E271607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880-E383-459D-9519-DAC1067BF2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8880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F8E7ED-5B18-4F37-9582-6A9957AB3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8ABA7-724D-4E4A-97D4-1C653585D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132D8-ED43-4CA9-AEE3-51246845D0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8BB97-36E3-4660-9671-B5DCBC5A46F2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A6E78-9DFA-4AE8-81F2-55826F2E6A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BEB7F-BB30-4237-850B-236E9AF75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5A880-E383-459D-9519-DAC1067BF2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244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EE4FC27-58D6-4993-BAA4-EDC5589F2B02}"/>
              </a:ext>
            </a:extLst>
          </p:cNvPr>
          <p:cNvSpPr/>
          <p:nvPr/>
        </p:nvSpPr>
        <p:spPr>
          <a:xfrm>
            <a:off x="4452730" y="2083904"/>
            <a:ext cx="3286539" cy="26901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Εδώ μπορείς να βάλεις μια φωτογραφία του ζώου που επέλεξες.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58CF2F-18A8-4B71-9E2A-E1E2A8DB6920}"/>
              </a:ext>
            </a:extLst>
          </p:cNvPr>
          <p:cNvSpPr/>
          <p:nvPr/>
        </p:nvSpPr>
        <p:spPr>
          <a:xfrm>
            <a:off x="4070909" y="886744"/>
            <a:ext cx="37851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Όνομα ζώου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4E1E92-7943-4834-A916-FF132958FA00}"/>
              </a:ext>
            </a:extLst>
          </p:cNvPr>
          <p:cNvSpPr txBox="1"/>
          <p:nvPr/>
        </p:nvSpPr>
        <p:spPr>
          <a:xfrm>
            <a:off x="869263" y="437321"/>
            <a:ext cx="2425148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/>
              <a:t>Πληροφορίες….</a:t>
            </a:r>
          </a:p>
          <a:p>
            <a:r>
              <a:rPr lang="el-GR" dirty="0"/>
              <a:t>Π.χ. πού ζει;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704441-7E5D-460E-B08E-6744E1437B40}"/>
              </a:ext>
            </a:extLst>
          </p:cNvPr>
          <p:cNvSpPr txBox="1"/>
          <p:nvPr/>
        </p:nvSpPr>
        <p:spPr>
          <a:xfrm>
            <a:off x="8574158" y="329578"/>
            <a:ext cx="2425148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/>
              <a:t>Πληροφορίες….</a:t>
            </a:r>
          </a:p>
          <a:p>
            <a:r>
              <a:rPr lang="el-GR" dirty="0"/>
              <a:t>Π.χ. με τι τρέφεται;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D0BD39-80ED-470A-BC4B-27F44786E7AC}"/>
              </a:ext>
            </a:extLst>
          </p:cNvPr>
          <p:cNvSpPr txBox="1"/>
          <p:nvPr/>
        </p:nvSpPr>
        <p:spPr>
          <a:xfrm>
            <a:off x="927653" y="4497097"/>
            <a:ext cx="2425148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/>
              <a:t>Πληροφορίες….</a:t>
            </a:r>
          </a:p>
          <a:p>
            <a:r>
              <a:rPr lang="el-GR" dirty="0"/>
              <a:t>Π.χ. ποιοι είναι οι εχθροί του; Γιατί κινδυνεύει;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233726-4A74-47C8-A88E-EEECBCCBEDDE}"/>
              </a:ext>
            </a:extLst>
          </p:cNvPr>
          <p:cNvSpPr txBox="1"/>
          <p:nvPr/>
        </p:nvSpPr>
        <p:spPr>
          <a:xfrm>
            <a:off x="8839199" y="4774096"/>
            <a:ext cx="2425148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/>
              <a:t>Πληροφορίες….</a:t>
            </a:r>
          </a:p>
          <a:p>
            <a:r>
              <a:rPr lang="el-GR" dirty="0"/>
              <a:t>Π.χ. πώς προστατεύεται;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14" name="Ribbon: Curved and Tilted Down 13">
            <a:extLst>
              <a:ext uri="{FF2B5EF4-FFF2-40B4-BE49-F238E27FC236}">
                <a16:creationId xmlns:a16="http://schemas.microsoft.com/office/drawing/2014/main" id="{8EB2D30C-C881-48BC-AA31-F1687D416E5F}"/>
              </a:ext>
            </a:extLst>
          </p:cNvPr>
          <p:cNvSpPr/>
          <p:nvPr/>
        </p:nvSpPr>
        <p:spPr>
          <a:xfrm>
            <a:off x="4253948" y="5155096"/>
            <a:ext cx="3602101" cy="1373326"/>
          </a:xfrm>
          <a:prstGeom prst="ellipseRibbon">
            <a:avLst>
              <a:gd name="adj1" fmla="val 25000"/>
              <a:gd name="adj2" fmla="val 61773"/>
              <a:gd name="adj3" fmla="val 125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Εδώ γράψε το </a:t>
            </a:r>
            <a:r>
              <a:rPr lang="el-GR">
                <a:solidFill>
                  <a:schemeClr val="tx1">
                    <a:lumMod val="95000"/>
                    <a:lumOff val="5000"/>
                  </a:schemeClr>
                </a:solidFill>
              </a:rPr>
              <a:t>όνομά σου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511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21C1A2BCB3A44CB061C57D167C167B" ma:contentTypeVersion="31" ma:contentTypeDescription="Create a new document." ma:contentTypeScope="" ma:versionID="25c99ec6dd4e245f2c18f83b9af9e5d4">
  <xsd:schema xmlns:xsd="http://www.w3.org/2001/XMLSchema" xmlns:xs="http://www.w3.org/2001/XMLSchema" xmlns:p="http://schemas.microsoft.com/office/2006/metadata/properties" xmlns:ns3="dd6ad163-8c3c-4529-b686-535d9562c5ac" xmlns:ns4="53d68eba-e725-4c37-a3ac-804bc298bbc8" targetNamespace="http://schemas.microsoft.com/office/2006/metadata/properties" ma:root="true" ma:fieldsID="670bea4fab262a771a454cabe7c910e0" ns3:_="" ns4:_="">
    <xsd:import namespace="dd6ad163-8c3c-4529-b686-535d9562c5ac"/>
    <xsd:import namespace="53d68eba-e725-4c37-a3ac-804bc298bbc8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6ad163-8c3c-4529-b686-535d9562c5ac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Tags" ma:internalName="MediaServiceAutoTags" ma:readOnly="true">
      <xsd:simpleType>
        <xsd:restriction base="dms:Text"/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68eba-e725-4c37-a3ac-804bc298bbc8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vited_Teachers xmlns="dd6ad163-8c3c-4529-b686-535d9562c5ac" xsi:nil="true"/>
    <Self_Registration_Enabled xmlns="dd6ad163-8c3c-4529-b686-535d9562c5ac" xsi:nil="true"/>
    <Teachers xmlns="dd6ad163-8c3c-4529-b686-535d9562c5ac">
      <UserInfo>
        <DisplayName/>
        <AccountId xsi:nil="true"/>
        <AccountType/>
      </UserInfo>
    </Teachers>
    <LMS_Mappings xmlns="dd6ad163-8c3c-4529-b686-535d9562c5ac" xsi:nil="true"/>
    <Invited_Students xmlns="dd6ad163-8c3c-4529-b686-535d9562c5ac" xsi:nil="true"/>
    <Math_Settings xmlns="dd6ad163-8c3c-4529-b686-535d9562c5ac" xsi:nil="true"/>
    <Templates xmlns="dd6ad163-8c3c-4529-b686-535d9562c5ac" xsi:nil="true"/>
    <Students xmlns="dd6ad163-8c3c-4529-b686-535d9562c5ac">
      <UserInfo>
        <DisplayName/>
        <AccountId xsi:nil="true"/>
        <AccountType/>
      </UserInfo>
    </Students>
    <AppVersion xmlns="dd6ad163-8c3c-4529-b686-535d9562c5ac" xsi:nil="true"/>
    <TeamsChannelId xmlns="dd6ad163-8c3c-4529-b686-535d9562c5ac" xsi:nil="true"/>
    <IsNotebookLocked xmlns="dd6ad163-8c3c-4529-b686-535d9562c5ac" xsi:nil="true"/>
    <Student_Groups xmlns="dd6ad163-8c3c-4529-b686-535d9562c5ac">
      <UserInfo>
        <DisplayName/>
        <AccountId xsi:nil="true"/>
        <AccountType/>
      </UserInfo>
    </Student_Groups>
    <Distribution_Groups xmlns="dd6ad163-8c3c-4529-b686-535d9562c5ac" xsi:nil="true"/>
    <Is_Collaboration_Space_Locked xmlns="dd6ad163-8c3c-4529-b686-535d9562c5ac" xsi:nil="true"/>
    <CultureName xmlns="dd6ad163-8c3c-4529-b686-535d9562c5ac" xsi:nil="true"/>
    <Owner xmlns="dd6ad163-8c3c-4529-b686-535d9562c5ac">
      <UserInfo>
        <DisplayName/>
        <AccountId xsi:nil="true"/>
        <AccountType/>
      </UserInfo>
    </Owner>
    <DefaultSectionNames xmlns="dd6ad163-8c3c-4529-b686-535d9562c5ac" xsi:nil="true"/>
    <Has_Teacher_Only_SectionGroup xmlns="dd6ad163-8c3c-4529-b686-535d9562c5ac" xsi:nil="true"/>
    <NotebookType xmlns="dd6ad163-8c3c-4529-b686-535d9562c5ac" xsi:nil="true"/>
    <FolderType xmlns="dd6ad163-8c3c-4529-b686-535d9562c5ac" xsi:nil="true"/>
  </documentManagement>
</p:properties>
</file>

<file path=customXml/itemProps1.xml><?xml version="1.0" encoding="utf-8"?>
<ds:datastoreItem xmlns:ds="http://schemas.openxmlformats.org/officeDocument/2006/customXml" ds:itemID="{266F8EBF-EF5F-40AB-9235-FB5B41EE7E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6ad163-8c3c-4529-b686-535d9562c5ac"/>
    <ds:schemaRef ds:uri="53d68eba-e725-4c37-a3ac-804bc298bb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86852C-512B-4F8D-808E-585F375305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4E1501-E3F1-4C12-A760-A48E88BCE6DD}">
  <ds:schemaRefs>
    <ds:schemaRef ds:uri="http://schemas.microsoft.com/office/2006/metadata/properties"/>
    <ds:schemaRef ds:uri="http://schemas.microsoft.com/office/infopath/2007/PartnerControls"/>
    <ds:schemaRef ds:uri="dd6ad163-8c3c-4529-b686-535d9562c5a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61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Stella Kourouzidou</dc:creator>
  <cp:lastModifiedBy>Stella Kourouzidou</cp:lastModifiedBy>
  <cp:revision>1</cp:revision>
  <dcterms:created xsi:type="dcterms:W3CDTF">2020-03-29T09:02:20Z</dcterms:created>
  <dcterms:modified xsi:type="dcterms:W3CDTF">2020-03-29T09:06:34Z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0x0101006521C1A2BCB3A44CB061C57D167C167B</vt:lpwstr>
  </property>
</Properties>
</file>