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4"/>
    <p:sldMasterId id="2147483814" r:id="rId5"/>
  </p:sldMasterIdLst>
  <p:notesMasterIdLst>
    <p:notesMasterId r:id="rId13"/>
  </p:notesMasterIdLst>
  <p:sldIdLst>
    <p:sldId id="260" r:id="rId6"/>
    <p:sldId id="257" r:id="rId7"/>
    <p:sldId id="264" r:id="rId8"/>
    <p:sldId id="268" r:id="rId9"/>
    <p:sldId id="277" r:id="rId10"/>
    <p:sldId id="278" r:id="rId11"/>
    <p:sldId id="279"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0B8542-03C3-4347-AD6A-D46D0685FBC7}" v="227" dt="2020-04-26T21:51:36.4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lla Kourouzidou" userId="5a36f855-0291-4fad-ad20-92dda2904fc7" providerId="ADAL" clId="{A0C38856-4AAE-49DA-9426-85E4D2FCA9C7}"/>
    <pc:docChg chg="undo custSel addSld delSld modSld">
      <pc:chgData name="Stella Kourouzidou" userId="5a36f855-0291-4fad-ad20-92dda2904fc7" providerId="ADAL" clId="{A0C38856-4AAE-49DA-9426-85E4D2FCA9C7}" dt="2020-04-26T21:51:36.449" v="2444" actId="20577"/>
      <pc:docMkLst>
        <pc:docMk/>
      </pc:docMkLst>
      <pc:sldChg chg="modSp">
        <pc:chgData name="Stella Kourouzidou" userId="5a36f855-0291-4fad-ad20-92dda2904fc7" providerId="ADAL" clId="{A0C38856-4AAE-49DA-9426-85E4D2FCA9C7}" dt="2020-04-26T21:03:42.465" v="214" actId="113"/>
        <pc:sldMkLst>
          <pc:docMk/>
          <pc:sldMk cId="1624558265" sldId="260"/>
        </pc:sldMkLst>
        <pc:spChg chg="mod">
          <ac:chgData name="Stella Kourouzidou" userId="5a36f855-0291-4fad-ad20-92dda2904fc7" providerId="ADAL" clId="{A0C38856-4AAE-49DA-9426-85E4D2FCA9C7}" dt="2020-04-26T21:03:42.465" v="214" actId="113"/>
          <ac:spMkLst>
            <pc:docMk/>
            <pc:sldMk cId="1624558265" sldId="260"/>
            <ac:spMk id="4" creationId="{57C15003-3F9E-4F8B-AD2A-743FD4904FA1}"/>
          </ac:spMkLst>
        </pc:spChg>
      </pc:sldChg>
      <pc:sldChg chg="modSp">
        <pc:chgData name="Stella Kourouzidou" userId="5a36f855-0291-4fad-ad20-92dda2904fc7" providerId="ADAL" clId="{A0C38856-4AAE-49DA-9426-85E4D2FCA9C7}" dt="2020-04-26T21:04:08.364" v="217" actId="1076"/>
        <pc:sldMkLst>
          <pc:docMk/>
          <pc:sldMk cId="3972167199" sldId="264"/>
        </pc:sldMkLst>
        <pc:grpChg chg="mod">
          <ac:chgData name="Stella Kourouzidou" userId="5a36f855-0291-4fad-ad20-92dda2904fc7" providerId="ADAL" clId="{A0C38856-4AAE-49DA-9426-85E4D2FCA9C7}" dt="2020-04-26T21:04:08.364" v="217" actId="1076"/>
          <ac:grpSpMkLst>
            <pc:docMk/>
            <pc:sldMk cId="3972167199" sldId="264"/>
            <ac:grpSpMk id="31" creationId="{9BDD07A6-8DB6-4FA4-9534-D3895A48EBDF}"/>
          </ac:grpSpMkLst>
        </pc:grpChg>
      </pc:sldChg>
      <pc:sldChg chg="del">
        <pc:chgData name="Stella Kourouzidou" userId="5a36f855-0291-4fad-ad20-92dda2904fc7" providerId="ADAL" clId="{A0C38856-4AAE-49DA-9426-85E4D2FCA9C7}" dt="2020-04-26T21:12:53.045" v="218" actId="2696"/>
        <pc:sldMkLst>
          <pc:docMk/>
          <pc:sldMk cId="1726250536" sldId="265"/>
        </pc:sldMkLst>
      </pc:sldChg>
      <pc:sldChg chg="del">
        <pc:chgData name="Stella Kourouzidou" userId="5a36f855-0291-4fad-ad20-92dda2904fc7" providerId="ADAL" clId="{A0C38856-4AAE-49DA-9426-85E4D2FCA9C7}" dt="2020-04-26T21:12:54.590" v="219" actId="2696"/>
        <pc:sldMkLst>
          <pc:docMk/>
          <pc:sldMk cId="2343541826" sldId="266"/>
        </pc:sldMkLst>
      </pc:sldChg>
      <pc:sldChg chg="addSp delSp modSp modAnim">
        <pc:chgData name="Stella Kourouzidou" userId="5a36f855-0291-4fad-ad20-92dda2904fc7" providerId="ADAL" clId="{A0C38856-4AAE-49DA-9426-85E4D2FCA9C7}" dt="2020-04-26T21:22:59.804" v="683"/>
        <pc:sldMkLst>
          <pc:docMk/>
          <pc:sldMk cId="2891317512" sldId="268"/>
        </pc:sldMkLst>
        <pc:spChg chg="mod">
          <ac:chgData name="Stella Kourouzidou" userId="5a36f855-0291-4fad-ad20-92dda2904fc7" providerId="ADAL" clId="{A0C38856-4AAE-49DA-9426-85E4D2FCA9C7}" dt="2020-04-26T21:17:03.300" v="270" actId="120"/>
          <ac:spMkLst>
            <pc:docMk/>
            <pc:sldMk cId="2891317512" sldId="268"/>
            <ac:spMk id="2" creationId="{E54F235B-F122-4665-9836-FE1C4F561F35}"/>
          </ac:spMkLst>
        </pc:spChg>
        <pc:spChg chg="del">
          <ac:chgData name="Stella Kourouzidou" userId="5a36f855-0291-4fad-ad20-92dda2904fc7" providerId="ADAL" clId="{A0C38856-4AAE-49DA-9426-85E4D2FCA9C7}" dt="2020-04-26T21:13:12.121" v="227" actId="478"/>
          <ac:spMkLst>
            <pc:docMk/>
            <pc:sldMk cId="2891317512" sldId="268"/>
            <ac:spMk id="3" creationId="{5969FCC5-1166-4C3F-8F3D-8D603AF6159C}"/>
          </ac:spMkLst>
        </pc:spChg>
        <pc:spChg chg="add mod">
          <ac:chgData name="Stella Kourouzidou" userId="5a36f855-0291-4fad-ad20-92dda2904fc7" providerId="ADAL" clId="{A0C38856-4AAE-49DA-9426-85E4D2FCA9C7}" dt="2020-04-26T21:17:23.952" v="281" actId="1076"/>
          <ac:spMkLst>
            <pc:docMk/>
            <pc:sldMk cId="2891317512" sldId="268"/>
            <ac:spMk id="4" creationId="{1134F48C-DE1E-4FB1-9B83-7D1AA8BFE237}"/>
          </ac:spMkLst>
        </pc:spChg>
        <pc:spChg chg="add mod">
          <ac:chgData name="Stella Kourouzidou" userId="5a36f855-0291-4fad-ad20-92dda2904fc7" providerId="ADAL" clId="{A0C38856-4AAE-49DA-9426-85E4D2FCA9C7}" dt="2020-04-26T21:20:10.233" v="499" actId="13926"/>
          <ac:spMkLst>
            <pc:docMk/>
            <pc:sldMk cId="2891317512" sldId="268"/>
            <ac:spMk id="5" creationId="{F537F90C-B8C0-4311-9EB2-8D0C69DCE255}"/>
          </ac:spMkLst>
        </pc:spChg>
        <pc:spChg chg="add mod">
          <ac:chgData name="Stella Kourouzidou" userId="5a36f855-0291-4fad-ad20-92dda2904fc7" providerId="ADAL" clId="{A0C38856-4AAE-49DA-9426-85E4D2FCA9C7}" dt="2020-04-26T21:20:31.143" v="527" actId="6549"/>
          <ac:spMkLst>
            <pc:docMk/>
            <pc:sldMk cId="2891317512" sldId="268"/>
            <ac:spMk id="6" creationId="{FAE46DA2-A490-4954-9A04-BE8BED616381}"/>
          </ac:spMkLst>
        </pc:spChg>
        <pc:spChg chg="del">
          <ac:chgData name="Stella Kourouzidou" userId="5a36f855-0291-4fad-ad20-92dda2904fc7" providerId="ADAL" clId="{A0C38856-4AAE-49DA-9426-85E4D2FCA9C7}" dt="2020-04-26T21:13:12.882" v="228" actId="478"/>
          <ac:spMkLst>
            <pc:docMk/>
            <pc:sldMk cId="2891317512" sldId="268"/>
            <ac:spMk id="7" creationId="{4B004E8A-7915-488C-AEF2-8735F886C561}"/>
          </ac:spMkLst>
        </pc:spChg>
        <pc:spChg chg="del">
          <ac:chgData name="Stella Kourouzidou" userId="5a36f855-0291-4fad-ad20-92dda2904fc7" providerId="ADAL" clId="{A0C38856-4AAE-49DA-9426-85E4D2FCA9C7}" dt="2020-04-26T21:13:20.187" v="232" actId="478"/>
          <ac:spMkLst>
            <pc:docMk/>
            <pc:sldMk cId="2891317512" sldId="268"/>
            <ac:spMk id="8" creationId="{2A00D0CE-3D3B-4496-96E2-BDB00B868E2B}"/>
          </ac:spMkLst>
        </pc:spChg>
        <pc:spChg chg="del">
          <ac:chgData name="Stella Kourouzidou" userId="5a36f855-0291-4fad-ad20-92dda2904fc7" providerId="ADAL" clId="{A0C38856-4AAE-49DA-9426-85E4D2FCA9C7}" dt="2020-04-26T21:13:14.891" v="229" actId="478"/>
          <ac:spMkLst>
            <pc:docMk/>
            <pc:sldMk cId="2891317512" sldId="268"/>
            <ac:spMk id="9" creationId="{144D1E95-BA7F-4E58-AB0D-2161BD144A8B}"/>
          </ac:spMkLst>
        </pc:spChg>
        <pc:spChg chg="del">
          <ac:chgData name="Stella Kourouzidou" userId="5a36f855-0291-4fad-ad20-92dda2904fc7" providerId="ADAL" clId="{A0C38856-4AAE-49DA-9426-85E4D2FCA9C7}" dt="2020-04-26T21:13:17.779" v="231" actId="478"/>
          <ac:spMkLst>
            <pc:docMk/>
            <pc:sldMk cId="2891317512" sldId="268"/>
            <ac:spMk id="10" creationId="{C81D442B-10A8-4ECD-87F3-1083A28E787D}"/>
          </ac:spMkLst>
        </pc:spChg>
        <pc:spChg chg="add mod">
          <ac:chgData name="Stella Kourouzidou" userId="5a36f855-0291-4fad-ad20-92dda2904fc7" providerId="ADAL" clId="{A0C38856-4AAE-49DA-9426-85E4D2FCA9C7}" dt="2020-04-26T21:20:00.265" v="498" actId="1076"/>
          <ac:spMkLst>
            <pc:docMk/>
            <pc:sldMk cId="2891317512" sldId="268"/>
            <ac:spMk id="11" creationId="{8F72904B-42F1-4EB0-9E19-A3DBE60D0FDC}"/>
          </ac:spMkLst>
        </pc:spChg>
        <pc:spChg chg="add mod">
          <ac:chgData name="Stella Kourouzidou" userId="5a36f855-0291-4fad-ad20-92dda2904fc7" providerId="ADAL" clId="{A0C38856-4AAE-49DA-9426-85E4D2FCA9C7}" dt="2020-04-26T21:22:22.990" v="672" actId="1076"/>
          <ac:spMkLst>
            <pc:docMk/>
            <pc:sldMk cId="2891317512" sldId="268"/>
            <ac:spMk id="12" creationId="{836C9553-B1DB-44C9-B7C3-A19D80DD678D}"/>
          </ac:spMkLst>
        </pc:spChg>
        <pc:spChg chg="del">
          <ac:chgData name="Stella Kourouzidou" userId="5a36f855-0291-4fad-ad20-92dda2904fc7" providerId="ADAL" clId="{A0C38856-4AAE-49DA-9426-85E4D2FCA9C7}" dt="2020-04-26T21:13:17.779" v="231" actId="478"/>
          <ac:spMkLst>
            <pc:docMk/>
            <pc:sldMk cId="2891317512" sldId="268"/>
            <ac:spMk id="15" creationId="{1CEA6E0D-61EA-4D71-BB0C-DD823851FEBE}"/>
          </ac:spMkLst>
        </pc:spChg>
        <pc:spChg chg="add mod">
          <ac:chgData name="Stella Kourouzidou" userId="5a36f855-0291-4fad-ad20-92dda2904fc7" providerId="ADAL" clId="{A0C38856-4AAE-49DA-9426-85E4D2FCA9C7}" dt="2020-04-26T21:22:31.208" v="678" actId="14100"/>
          <ac:spMkLst>
            <pc:docMk/>
            <pc:sldMk cId="2891317512" sldId="268"/>
            <ac:spMk id="28" creationId="{5C7478CF-71EA-4A5C-A847-599B8EFBC6BD}"/>
          </ac:spMkLst>
        </pc:spChg>
        <pc:spChg chg="del">
          <ac:chgData name="Stella Kourouzidou" userId="5a36f855-0291-4fad-ad20-92dda2904fc7" providerId="ADAL" clId="{A0C38856-4AAE-49DA-9426-85E4D2FCA9C7}" dt="2020-04-26T21:13:16.058" v="230" actId="478"/>
          <ac:spMkLst>
            <pc:docMk/>
            <pc:sldMk cId="2891317512" sldId="268"/>
            <ac:spMk id="29" creationId="{A1888429-C4C9-48E3-A673-1DF882A2E3F5}"/>
          </ac:spMkLst>
        </pc:spChg>
        <pc:grpChg chg="del">
          <ac:chgData name="Stella Kourouzidou" userId="5a36f855-0291-4fad-ad20-92dda2904fc7" providerId="ADAL" clId="{A0C38856-4AAE-49DA-9426-85E4D2FCA9C7}" dt="2020-04-26T21:13:21.086" v="233" actId="478"/>
          <ac:grpSpMkLst>
            <pc:docMk/>
            <pc:sldMk cId="2891317512" sldId="268"/>
            <ac:grpSpMk id="16" creationId="{57D517A7-3EA7-4A17-9F81-8A6CBC29762E}"/>
          </ac:grpSpMkLst>
        </pc:grpChg>
        <pc:grpChg chg="del">
          <ac:chgData name="Stella Kourouzidou" userId="5a36f855-0291-4fad-ad20-92dda2904fc7" providerId="ADAL" clId="{A0C38856-4AAE-49DA-9426-85E4D2FCA9C7}" dt="2020-04-26T21:13:21.630" v="234" actId="478"/>
          <ac:grpSpMkLst>
            <pc:docMk/>
            <pc:sldMk cId="2891317512" sldId="268"/>
            <ac:grpSpMk id="23" creationId="{2BDFD049-404A-41B9-83B1-3571C6C08147}"/>
          </ac:grpSpMkLst>
        </pc:grpChg>
        <pc:picChg chg="add mod">
          <ac:chgData name="Stella Kourouzidou" userId="5a36f855-0291-4fad-ad20-92dda2904fc7" providerId="ADAL" clId="{A0C38856-4AAE-49DA-9426-85E4D2FCA9C7}" dt="2020-04-26T21:17:07.643" v="271" actId="1076"/>
          <ac:picMkLst>
            <pc:docMk/>
            <pc:sldMk cId="2891317512" sldId="268"/>
            <ac:picMk id="1026" creationId="{251E354D-0837-44D9-9813-E3A47299865D}"/>
          </ac:picMkLst>
        </pc:picChg>
      </pc:sldChg>
      <pc:sldChg chg="del">
        <pc:chgData name="Stella Kourouzidou" userId="5a36f855-0291-4fad-ad20-92dda2904fc7" providerId="ADAL" clId="{A0C38856-4AAE-49DA-9426-85E4D2FCA9C7}" dt="2020-04-26T21:12:56.021" v="220" actId="2696"/>
        <pc:sldMkLst>
          <pc:docMk/>
          <pc:sldMk cId="3713186752" sldId="269"/>
        </pc:sldMkLst>
      </pc:sldChg>
      <pc:sldChg chg="del">
        <pc:chgData name="Stella Kourouzidou" userId="5a36f855-0291-4fad-ad20-92dda2904fc7" providerId="ADAL" clId="{A0C38856-4AAE-49DA-9426-85E4D2FCA9C7}" dt="2020-04-26T21:13:04.741" v="221" actId="2696"/>
        <pc:sldMkLst>
          <pc:docMk/>
          <pc:sldMk cId="2424281424" sldId="270"/>
        </pc:sldMkLst>
      </pc:sldChg>
      <pc:sldChg chg="del">
        <pc:chgData name="Stella Kourouzidou" userId="5a36f855-0291-4fad-ad20-92dda2904fc7" providerId="ADAL" clId="{A0C38856-4AAE-49DA-9426-85E4D2FCA9C7}" dt="2020-04-26T21:13:06.325" v="223" actId="2696"/>
        <pc:sldMkLst>
          <pc:docMk/>
          <pc:sldMk cId="110977994" sldId="271"/>
        </pc:sldMkLst>
      </pc:sldChg>
      <pc:sldChg chg="del">
        <pc:chgData name="Stella Kourouzidou" userId="5a36f855-0291-4fad-ad20-92dda2904fc7" providerId="ADAL" clId="{A0C38856-4AAE-49DA-9426-85E4D2FCA9C7}" dt="2020-04-26T21:13:07.891" v="225" actId="2696"/>
        <pc:sldMkLst>
          <pc:docMk/>
          <pc:sldMk cId="4148036283" sldId="272"/>
        </pc:sldMkLst>
      </pc:sldChg>
      <pc:sldChg chg="del">
        <pc:chgData name="Stella Kourouzidou" userId="5a36f855-0291-4fad-ad20-92dda2904fc7" providerId="ADAL" clId="{A0C38856-4AAE-49DA-9426-85E4D2FCA9C7}" dt="2020-04-26T21:13:05.504" v="222" actId="2696"/>
        <pc:sldMkLst>
          <pc:docMk/>
          <pc:sldMk cId="4158340985" sldId="273"/>
        </pc:sldMkLst>
      </pc:sldChg>
      <pc:sldChg chg="del">
        <pc:chgData name="Stella Kourouzidou" userId="5a36f855-0291-4fad-ad20-92dda2904fc7" providerId="ADAL" clId="{A0C38856-4AAE-49DA-9426-85E4D2FCA9C7}" dt="2020-04-26T21:13:07.185" v="224" actId="2696"/>
        <pc:sldMkLst>
          <pc:docMk/>
          <pc:sldMk cId="1203457346" sldId="274"/>
        </pc:sldMkLst>
      </pc:sldChg>
      <pc:sldChg chg="del">
        <pc:chgData name="Stella Kourouzidou" userId="5a36f855-0291-4fad-ad20-92dda2904fc7" providerId="ADAL" clId="{A0C38856-4AAE-49DA-9426-85E4D2FCA9C7}" dt="2020-04-26T21:13:08.539" v="226" actId="2696"/>
        <pc:sldMkLst>
          <pc:docMk/>
          <pc:sldMk cId="1317534829" sldId="275"/>
        </pc:sldMkLst>
      </pc:sldChg>
      <pc:sldChg chg="del">
        <pc:chgData name="Stella Kourouzidou" userId="5a36f855-0291-4fad-ad20-92dda2904fc7" providerId="ADAL" clId="{A0C38856-4AAE-49DA-9426-85E4D2FCA9C7}" dt="2020-04-26T21:44:50.287" v="2140" actId="2696"/>
        <pc:sldMkLst>
          <pc:docMk/>
          <pc:sldMk cId="3850807983" sldId="276"/>
        </pc:sldMkLst>
      </pc:sldChg>
      <pc:sldChg chg="addSp modSp add">
        <pc:chgData name="Stella Kourouzidou" userId="5a36f855-0291-4fad-ad20-92dda2904fc7" providerId="ADAL" clId="{A0C38856-4AAE-49DA-9426-85E4D2FCA9C7}" dt="2020-04-26T21:23:37.121" v="704" actId="1076"/>
        <pc:sldMkLst>
          <pc:docMk/>
          <pc:sldMk cId="940500537" sldId="277"/>
        </pc:sldMkLst>
        <pc:spChg chg="add mod">
          <ac:chgData name="Stella Kourouzidou" userId="5a36f855-0291-4fad-ad20-92dda2904fc7" providerId="ADAL" clId="{A0C38856-4AAE-49DA-9426-85E4D2FCA9C7}" dt="2020-04-26T21:23:21.619" v="684" actId="207"/>
          <ac:spMkLst>
            <pc:docMk/>
            <pc:sldMk cId="940500537" sldId="277"/>
            <ac:spMk id="2" creationId="{F24C2B57-0F24-4ADB-8D26-87781755BBE7}"/>
          </ac:spMkLst>
        </pc:spChg>
        <pc:spChg chg="add mod">
          <ac:chgData name="Stella Kourouzidou" userId="5a36f855-0291-4fad-ad20-92dda2904fc7" providerId="ADAL" clId="{A0C38856-4AAE-49DA-9426-85E4D2FCA9C7}" dt="2020-04-26T21:23:37.121" v="704" actId="1076"/>
          <ac:spMkLst>
            <pc:docMk/>
            <pc:sldMk cId="940500537" sldId="277"/>
            <ac:spMk id="3" creationId="{BBB8AC2F-BD94-4444-8D2C-48F14C4A567B}"/>
          </ac:spMkLst>
        </pc:spChg>
      </pc:sldChg>
      <pc:sldChg chg="addSp delSp modSp add modAnim">
        <pc:chgData name="Stella Kourouzidou" userId="5a36f855-0291-4fad-ad20-92dda2904fc7" providerId="ADAL" clId="{A0C38856-4AAE-49DA-9426-85E4D2FCA9C7}" dt="2020-04-26T21:30:00.868" v="846"/>
        <pc:sldMkLst>
          <pc:docMk/>
          <pc:sldMk cId="352702886" sldId="278"/>
        </pc:sldMkLst>
        <pc:spChg chg="add mod">
          <ac:chgData name="Stella Kourouzidou" userId="5a36f855-0291-4fad-ad20-92dda2904fc7" providerId="ADAL" clId="{A0C38856-4AAE-49DA-9426-85E4D2FCA9C7}" dt="2020-04-26T21:26:57.065" v="758" actId="207"/>
          <ac:spMkLst>
            <pc:docMk/>
            <pc:sldMk cId="352702886" sldId="278"/>
            <ac:spMk id="2" creationId="{DEAF9B20-96D0-4B88-87A8-9CED529787EB}"/>
          </ac:spMkLst>
        </pc:spChg>
        <pc:spChg chg="add mod">
          <ac:chgData name="Stella Kourouzidou" userId="5a36f855-0291-4fad-ad20-92dda2904fc7" providerId="ADAL" clId="{A0C38856-4AAE-49DA-9426-85E4D2FCA9C7}" dt="2020-04-26T21:26:48.861" v="757" actId="207"/>
          <ac:spMkLst>
            <pc:docMk/>
            <pc:sldMk cId="352702886" sldId="278"/>
            <ac:spMk id="14" creationId="{2DF04E7E-3E13-45D0-8014-BFEBAA92FD3F}"/>
          </ac:spMkLst>
        </pc:spChg>
        <pc:spChg chg="add mod">
          <ac:chgData name="Stella Kourouzidou" userId="5a36f855-0291-4fad-ad20-92dda2904fc7" providerId="ADAL" clId="{A0C38856-4AAE-49DA-9426-85E4D2FCA9C7}" dt="2020-04-26T21:27:22.872" v="780" actId="207"/>
          <ac:spMkLst>
            <pc:docMk/>
            <pc:sldMk cId="352702886" sldId="278"/>
            <ac:spMk id="15" creationId="{EFD550F1-78D9-43F5-B76C-C7542C62F83A}"/>
          </ac:spMkLst>
        </pc:spChg>
        <pc:spChg chg="add mod">
          <ac:chgData name="Stella Kourouzidou" userId="5a36f855-0291-4fad-ad20-92dda2904fc7" providerId="ADAL" clId="{A0C38856-4AAE-49DA-9426-85E4D2FCA9C7}" dt="2020-04-26T21:27:57.367" v="810" actId="313"/>
          <ac:spMkLst>
            <pc:docMk/>
            <pc:sldMk cId="352702886" sldId="278"/>
            <ac:spMk id="16" creationId="{EF71F2EE-26DF-46B1-B8A1-D195C799D183}"/>
          </ac:spMkLst>
        </pc:spChg>
        <pc:spChg chg="add del">
          <ac:chgData name="Stella Kourouzidou" userId="5a36f855-0291-4fad-ad20-92dda2904fc7" providerId="ADAL" clId="{A0C38856-4AAE-49DA-9426-85E4D2FCA9C7}" dt="2020-04-26T21:28:57.478" v="827"/>
          <ac:spMkLst>
            <pc:docMk/>
            <pc:sldMk cId="352702886" sldId="278"/>
            <ac:spMk id="17" creationId="{61FD44B4-1503-4CBA-A538-351D1229EB0D}"/>
          </ac:spMkLst>
        </pc:spChg>
        <pc:picChg chg="add">
          <ac:chgData name="Stella Kourouzidou" userId="5a36f855-0291-4fad-ad20-92dda2904fc7" providerId="ADAL" clId="{A0C38856-4AAE-49DA-9426-85E4D2FCA9C7}" dt="2020-04-26T21:29:19.691" v="843"/>
          <ac:picMkLst>
            <pc:docMk/>
            <pc:sldMk cId="352702886" sldId="278"/>
            <ac:picMk id="18" creationId="{03994689-9EB3-4F74-9F9F-36859561D6D4}"/>
          </ac:picMkLst>
        </pc:picChg>
        <pc:picChg chg="add">
          <ac:chgData name="Stella Kourouzidou" userId="5a36f855-0291-4fad-ad20-92dda2904fc7" providerId="ADAL" clId="{A0C38856-4AAE-49DA-9426-85E4D2FCA9C7}" dt="2020-04-26T21:29:19.691" v="843"/>
          <ac:picMkLst>
            <pc:docMk/>
            <pc:sldMk cId="352702886" sldId="278"/>
            <ac:picMk id="19" creationId="{0A32D5A8-C295-43CA-B5A9-5F733B555B53}"/>
          </ac:picMkLst>
        </pc:picChg>
        <pc:picChg chg="add del">
          <ac:chgData name="Stella Kourouzidou" userId="5a36f855-0291-4fad-ad20-92dda2904fc7" providerId="ADAL" clId="{A0C38856-4AAE-49DA-9426-85E4D2FCA9C7}" dt="2020-04-26T21:24:54.732" v="707"/>
          <ac:picMkLst>
            <pc:docMk/>
            <pc:sldMk cId="352702886" sldId="278"/>
            <ac:picMk id="2050" creationId="{9F9DE988-8E76-4E76-BB9F-113A91D18F4D}"/>
          </ac:picMkLst>
        </pc:picChg>
        <pc:picChg chg="add del">
          <ac:chgData name="Stella Kourouzidou" userId="5a36f855-0291-4fad-ad20-92dda2904fc7" providerId="ADAL" clId="{A0C38856-4AAE-49DA-9426-85E4D2FCA9C7}" dt="2020-04-26T21:24:54.732" v="707"/>
          <ac:picMkLst>
            <pc:docMk/>
            <pc:sldMk cId="352702886" sldId="278"/>
            <ac:picMk id="2051" creationId="{10396464-E14B-4AB0-A23A-FB15E761C7D0}"/>
          </ac:picMkLst>
        </pc:picChg>
        <pc:picChg chg="add del">
          <ac:chgData name="Stella Kourouzidou" userId="5a36f855-0291-4fad-ad20-92dda2904fc7" providerId="ADAL" clId="{A0C38856-4AAE-49DA-9426-85E4D2FCA9C7}" dt="2020-04-26T21:24:54.732" v="707"/>
          <ac:picMkLst>
            <pc:docMk/>
            <pc:sldMk cId="352702886" sldId="278"/>
            <ac:picMk id="2052" creationId="{51CF46C2-8C5E-485A-8B89-23E878AC4F7C}"/>
          </ac:picMkLst>
        </pc:picChg>
        <pc:picChg chg="add del">
          <ac:chgData name="Stella Kourouzidou" userId="5a36f855-0291-4fad-ad20-92dda2904fc7" providerId="ADAL" clId="{A0C38856-4AAE-49DA-9426-85E4D2FCA9C7}" dt="2020-04-26T21:24:54.732" v="707"/>
          <ac:picMkLst>
            <pc:docMk/>
            <pc:sldMk cId="352702886" sldId="278"/>
            <ac:picMk id="2053" creationId="{A432BE3B-5D3E-4F62-BFCB-56FC8A23CE8F}"/>
          </ac:picMkLst>
        </pc:picChg>
        <pc:picChg chg="add mod">
          <ac:chgData name="Stella Kourouzidou" userId="5a36f855-0291-4fad-ad20-92dda2904fc7" providerId="ADAL" clId="{A0C38856-4AAE-49DA-9426-85E4D2FCA9C7}" dt="2020-04-26T21:25:27.654" v="714" actId="1076"/>
          <ac:picMkLst>
            <pc:docMk/>
            <pc:sldMk cId="352702886" sldId="278"/>
            <ac:picMk id="2054" creationId="{9B1434B3-ACAC-44C5-9706-70FCC8B209A6}"/>
          </ac:picMkLst>
        </pc:picChg>
        <pc:picChg chg="add mod">
          <ac:chgData name="Stella Kourouzidou" userId="5a36f855-0291-4fad-ad20-92dda2904fc7" providerId="ADAL" clId="{A0C38856-4AAE-49DA-9426-85E4D2FCA9C7}" dt="2020-04-26T21:25:27.654" v="714" actId="1076"/>
          <ac:picMkLst>
            <pc:docMk/>
            <pc:sldMk cId="352702886" sldId="278"/>
            <ac:picMk id="2055" creationId="{52014724-24BC-44A9-916C-1CDE248634D2}"/>
          </ac:picMkLst>
        </pc:picChg>
        <pc:picChg chg="add del mod">
          <ac:chgData name="Stella Kourouzidou" userId="5a36f855-0291-4fad-ad20-92dda2904fc7" providerId="ADAL" clId="{A0C38856-4AAE-49DA-9426-85E4D2FCA9C7}" dt="2020-04-26T21:29:16.739" v="842"/>
          <ac:picMkLst>
            <pc:docMk/>
            <pc:sldMk cId="352702886" sldId="278"/>
            <ac:picMk id="2056" creationId="{1BD79B5B-1231-4DD7-949E-76143BC0F05E}"/>
          </ac:picMkLst>
        </pc:picChg>
        <pc:picChg chg="add del mod">
          <ac:chgData name="Stella Kourouzidou" userId="5a36f855-0291-4fad-ad20-92dda2904fc7" providerId="ADAL" clId="{A0C38856-4AAE-49DA-9426-85E4D2FCA9C7}" dt="2020-04-26T21:29:16.739" v="842"/>
          <ac:picMkLst>
            <pc:docMk/>
            <pc:sldMk cId="352702886" sldId="278"/>
            <ac:picMk id="2057" creationId="{00D59CF5-8F85-4A49-9558-EDDBFE103DE1}"/>
          </ac:picMkLst>
        </pc:picChg>
        <pc:picChg chg="add mod">
          <ac:chgData name="Stella Kourouzidou" userId="5a36f855-0291-4fad-ad20-92dda2904fc7" providerId="ADAL" clId="{A0C38856-4AAE-49DA-9426-85E4D2FCA9C7}" dt="2020-04-26T21:25:32.442" v="716" actId="1076"/>
          <ac:picMkLst>
            <pc:docMk/>
            <pc:sldMk cId="352702886" sldId="278"/>
            <ac:picMk id="2058" creationId="{FDDE6235-4095-4FE7-8B95-7336EC021039}"/>
          </ac:picMkLst>
        </pc:picChg>
        <pc:picChg chg="add mod">
          <ac:chgData name="Stella Kourouzidou" userId="5a36f855-0291-4fad-ad20-92dda2904fc7" providerId="ADAL" clId="{A0C38856-4AAE-49DA-9426-85E4D2FCA9C7}" dt="2020-04-26T21:25:32.442" v="716" actId="1076"/>
          <ac:picMkLst>
            <pc:docMk/>
            <pc:sldMk cId="352702886" sldId="278"/>
            <ac:picMk id="2059" creationId="{E8668B75-790D-4C69-A8FC-EB1A130CDD2B}"/>
          </ac:picMkLst>
        </pc:picChg>
        <pc:picChg chg="add mod">
          <ac:chgData name="Stella Kourouzidou" userId="5a36f855-0291-4fad-ad20-92dda2904fc7" providerId="ADAL" clId="{A0C38856-4AAE-49DA-9426-85E4D2FCA9C7}" dt="2020-04-26T21:25:33.986" v="717" actId="1076"/>
          <ac:picMkLst>
            <pc:docMk/>
            <pc:sldMk cId="352702886" sldId="278"/>
            <ac:picMk id="2060" creationId="{520B79F1-3D98-414D-90CF-A5DBD8DAA68A}"/>
          </ac:picMkLst>
        </pc:picChg>
      </pc:sldChg>
      <pc:sldChg chg="addSp delSp modSp add modAnim">
        <pc:chgData name="Stella Kourouzidou" userId="5a36f855-0291-4fad-ad20-92dda2904fc7" providerId="ADAL" clId="{A0C38856-4AAE-49DA-9426-85E4D2FCA9C7}" dt="2020-04-26T21:51:36.449" v="2444" actId="20577"/>
        <pc:sldMkLst>
          <pc:docMk/>
          <pc:sldMk cId="3037708725" sldId="279"/>
        </pc:sldMkLst>
        <pc:spChg chg="add mod">
          <ac:chgData name="Stella Kourouzidou" userId="5a36f855-0291-4fad-ad20-92dda2904fc7" providerId="ADAL" clId="{A0C38856-4AAE-49DA-9426-85E4D2FCA9C7}" dt="2020-04-26T21:44:54.271" v="2141" actId="1076"/>
          <ac:spMkLst>
            <pc:docMk/>
            <pc:sldMk cId="3037708725" sldId="279"/>
            <ac:spMk id="2" creationId="{AEDCB332-79DE-44F4-A056-159A74C7D77A}"/>
          </ac:spMkLst>
        </pc:spChg>
        <pc:spChg chg="add mod">
          <ac:chgData name="Stella Kourouzidou" userId="5a36f855-0291-4fad-ad20-92dda2904fc7" providerId="ADAL" clId="{A0C38856-4AAE-49DA-9426-85E4D2FCA9C7}" dt="2020-04-26T21:44:56.053" v="2142" actId="1076"/>
          <ac:spMkLst>
            <pc:docMk/>
            <pc:sldMk cId="3037708725" sldId="279"/>
            <ac:spMk id="4" creationId="{0861A7D1-EE6B-4D83-BA10-750ECB5E7A2D}"/>
          </ac:spMkLst>
        </pc:spChg>
        <pc:spChg chg="add mod">
          <ac:chgData name="Stella Kourouzidou" userId="5a36f855-0291-4fad-ad20-92dda2904fc7" providerId="ADAL" clId="{A0C38856-4AAE-49DA-9426-85E4D2FCA9C7}" dt="2020-04-26T21:45:25.566" v="2146" actId="113"/>
          <ac:spMkLst>
            <pc:docMk/>
            <pc:sldMk cId="3037708725" sldId="279"/>
            <ac:spMk id="5" creationId="{2C9B7F78-50A6-4BC2-8D18-60DBAF872D2F}"/>
          </ac:spMkLst>
        </pc:spChg>
        <pc:spChg chg="add del mod">
          <ac:chgData name="Stella Kourouzidou" userId="5a36f855-0291-4fad-ad20-92dda2904fc7" providerId="ADAL" clId="{A0C38856-4AAE-49DA-9426-85E4D2FCA9C7}" dt="2020-04-26T21:44:41.842" v="2139" actId="478"/>
          <ac:spMkLst>
            <pc:docMk/>
            <pc:sldMk cId="3037708725" sldId="279"/>
            <ac:spMk id="6" creationId="{BA4BA286-CA6C-410B-9954-B6467A72FFE4}"/>
          </ac:spMkLst>
        </pc:spChg>
        <pc:spChg chg="add mod">
          <ac:chgData name="Stella Kourouzidou" userId="5a36f855-0291-4fad-ad20-92dda2904fc7" providerId="ADAL" clId="{A0C38856-4AAE-49DA-9426-85E4D2FCA9C7}" dt="2020-04-26T21:51:36.449" v="2444" actId="20577"/>
          <ac:spMkLst>
            <pc:docMk/>
            <pc:sldMk cId="3037708725" sldId="279"/>
            <ac:spMk id="7" creationId="{75879CB8-68C5-4C49-9250-1E2093565682}"/>
          </ac:spMkLst>
        </pc:spChg>
        <pc:picChg chg="add mod modCrop">
          <ac:chgData name="Stella Kourouzidou" userId="5a36f855-0291-4fad-ad20-92dda2904fc7" providerId="ADAL" clId="{A0C38856-4AAE-49DA-9426-85E4D2FCA9C7}" dt="2020-04-26T21:33:13.298" v="872" actId="1076"/>
          <ac:picMkLst>
            <pc:docMk/>
            <pc:sldMk cId="3037708725" sldId="279"/>
            <ac:picMk id="3" creationId="{1C370D00-C27F-408B-B3F7-DA2FE5B31FA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50C828-0379-434A-BB0E-E6C647B51E3C}" type="datetimeFigureOut">
              <a:rPr lang="el-GR" smtClean="0"/>
              <a:t>26/4/2020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413ACA-DAAA-49B4-AEBC-009A1E63D2C9}" type="slidenum">
              <a:rPr lang="el-GR" smtClean="0"/>
              <a:t>‹#›</a:t>
            </a:fld>
            <a:endParaRPr lang="el-GR"/>
          </a:p>
        </p:txBody>
      </p:sp>
    </p:spTree>
    <p:extLst>
      <p:ext uri="{BB962C8B-B14F-4D97-AF65-F5344CB8AC3E}">
        <p14:creationId xmlns:p14="http://schemas.microsoft.com/office/powerpoint/2010/main" val="3662768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27392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33027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2050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427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8291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9773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0484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840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31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6955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1845F5A-061D-4825-9AE9-D7794091C6CF}"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6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873575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04E684-10F4-4CC3-A0B9-F03AA7BE37CF}" type="datetimeFigureOut">
              <a:rPr lang="en-US" smtClean="0"/>
              <a:t>4/26/2020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4646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04E684-10F4-4CC3-A0B9-F03AA7BE37C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249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04E684-10F4-4CC3-A0B9-F03AA7BE37CF}" type="datetimeFigureOut">
              <a:rPr lang="en-US" smtClean="0"/>
              <a:t>4/26/2020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845F5A-061D-4825-9AE9-D7794091C6CF}"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299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04E684-10F4-4CC3-A0B9-F03AA7BE37CF}" type="datetimeFigureOut">
              <a:rPr lang="en-US" smtClean="0"/>
              <a:t>4/26/2020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845F5A-061D-4825-9AE9-D7794091C6CF}"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1140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4E684-10F4-4CC3-A0B9-F03AA7BE37CF}" type="datetimeFigureOut">
              <a:rPr lang="en-US" smtClean="0"/>
              <a:t>4/26/2020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369101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04E684-10F4-4CC3-A0B9-F03AA7BE37CF}" type="datetimeFigureOut">
              <a:rPr lang="en-US" smtClean="0"/>
              <a:t>4/26/2020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845F5A-061D-4825-9AE9-D7794091C6CF}"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46971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image" Target="../media/image3.png"/><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4/26/2020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183696127"/>
      </p:ext>
    </p:extLst>
  </p:cSld>
  <p:clrMap bg1="lt1" tx1="dk1" bg2="lt2" tx2="dk2" accent1="accent1" accent2="accent2" accent3="accent3" accent4="accent4" accent5="accent5" accent6="accent6" hlink="hlink" folHlink="folHlink"/>
  <p:sldLayoutIdLst>
    <p:sldLayoutId id="2147483694" r:id="rId1"/>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C04E684-10F4-4CC3-A0B9-F03AA7BE37CF}" type="datetimeFigureOut">
              <a:rPr lang="en-US" smtClean="0"/>
              <a:t>4/26/2020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8486853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fysed.schools.ac.cy/index.php/el/yliko/ypos-c-dim"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mailto:stellakourouzidou@te.schools.ac.cy" TargetMode="External"/><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13B7BB51-92B8-4089-8DAB-1202A4D1C6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315111"/>
            <a:ext cx="3021543" cy="1435442"/>
          </a:xfrm>
          <a:custGeom>
            <a:avLst/>
            <a:gdLst/>
            <a:ahLst/>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useBgFill="1">
        <p:nvSpPr>
          <p:cNvPr id="20" name="Rectangle 19">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rgbClr val="C3574D"/>
          </a:solidFill>
          <a:ln w="32707" cap="flat">
            <a:noFill/>
            <a:prstDash val="solid"/>
            <a:miter/>
          </a:ln>
        </p:spPr>
        <p:txBody>
          <a:bodyPr rtlCol="0" anchor="ctr"/>
          <a:lstStyle/>
          <a:p>
            <a:endParaRPr lang="en-US" dirty="0"/>
          </a:p>
        </p:txBody>
      </p:sp>
      <p:sp>
        <p:nvSpPr>
          <p:cNvPr id="5" name="Rectangle 4">
            <a:extLst>
              <a:ext uri="{FF2B5EF4-FFF2-40B4-BE49-F238E27FC236}">
                <a16:creationId xmlns:a16="http://schemas.microsoft.com/office/drawing/2014/main" id="{C1BE8E93-9363-410F-8CC5-3205AF581486}"/>
              </a:ext>
            </a:extLst>
          </p:cNvPr>
          <p:cNvSpPr/>
          <p:nvPr/>
        </p:nvSpPr>
        <p:spPr>
          <a:xfrm>
            <a:off x="273993" y="713312"/>
            <a:ext cx="4025291" cy="543137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000" b="1" i="1" dirty="0" err="1">
                <a:solidFill>
                  <a:srgbClr val="FFFFFF"/>
                </a:solidFill>
                <a:latin typeface="+mj-lt"/>
                <a:ea typeface="+mj-ea"/>
                <a:cs typeface="+mj-cs"/>
              </a:rPr>
              <a:t>Αγ</a:t>
            </a:r>
            <a:r>
              <a:rPr lang="en-US" sz="4000" b="1" i="1" dirty="0">
                <a:solidFill>
                  <a:srgbClr val="FFFFFF"/>
                </a:solidFill>
                <a:latin typeface="+mj-lt"/>
                <a:ea typeface="+mj-ea"/>
                <a:cs typeface="+mj-cs"/>
              </a:rPr>
              <a:t>απημένα μου </a:t>
            </a:r>
          </a:p>
          <a:p>
            <a:pPr defTabSz="914400">
              <a:lnSpc>
                <a:spcPct val="90000"/>
              </a:lnSpc>
              <a:spcBef>
                <a:spcPct val="0"/>
              </a:spcBef>
              <a:spcAft>
                <a:spcPts val="600"/>
              </a:spcAft>
            </a:pPr>
            <a:r>
              <a:rPr lang="el-GR" sz="4000" b="1" i="1" dirty="0">
                <a:solidFill>
                  <a:srgbClr val="FFFFFF"/>
                </a:solidFill>
                <a:latin typeface="+mj-lt"/>
                <a:ea typeface="+mj-ea"/>
                <a:cs typeface="+mj-cs"/>
              </a:rPr>
              <a:t>παιδιά</a:t>
            </a:r>
            <a:r>
              <a:rPr lang="en-US" sz="4000" b="1" i="1" dirty="0">
                <a:solidFill>
                  <a:srgbClr val="FFFFFF"/>
                </a:solidFill>
                <a:latin typeface="+mj-lt"/>
                <a:ea typeface="+mj-ea"/>
                <a:cs typeface="+mj-cs"/>
              </a:rPr>
              <a:t>,</a:t>
            </a:r>
            <a:br>
              <a:rPr lang="en-US" sz="4000" i="1" dirty="0">
                <a:solidFill>
                  <a:srgbClr val="FFFFFF"/>
                </a:solidFill>
                <a:latin typeface="+mj-lt"/>
                <a:ea typeface="+mj-ea"/>
                <a:cs typeface="+mj-cs"/>
              </a:rPr>
            </a:br>
            <a:endParaRPr lang="en-US" sz="4000" i="1" dirty="0">
              <a:solidFill>
                <a:srgbClr val="FFFFFF"/>
              </a:solidFill>
              <a:latin typeface="+mj-lt"/>
              <a:ea typeface="+mj-ea"/>
              <a:cs typeface="+mj-cs"/>
            </a:endParaRPr>
          </a:p>
        </p:txBody>
      </p:sp>
      <p:sp>
        <p:nvSpPr>
          <p:cNvPr id="4" name="Rectangle 3">
            <a:extLst>
              <a:ext uri="{FF2B5EF4-FFF2-40B4-BE49-F238E27FC236}">
                <a16:creationId xmlns:a16="http://schemas.microsoft.com/office/drawing/2014/main" id="{57C15003-3F9E-4F8B-AD2A-743FD4904FA1}"/>
              </a:ext>
            </a:extLst>
          </p:cNvPr>
          <p:cNvSpPr/>
          <p:nvPr/>
        </p:nvSpPr>
        <p:spPr>
          <a:xfrm>
            <a:off x="6083574" y="75622"/>
            <a:ext cx="5257801" cy="5431376"/>
          </a:xfrm>
          <a:prstGeom prst="rect">
            <a:avLst/>
          </a:prstGeom>
        </p:spPr>
        <p:txBody>
          <a:bodyPr vert="horz" lIns="91440" tIns="45720" rIns="91440" bIns="45720" rtlCol="0" anchor="ctr">
            <a:normAutofit/>
          </a:bodyPr>
          <a:lstStyle/>
          <a:p>
            <a:pPr algn="ctr" defTabSz="914400">
              <a:spcAft>
                <a:spcPts val="600"/>
              </a:spcAft>
            </a:pPr>
            <a:br>
              <a:rPr lang="en-US" sz="2400" dirty="0">
                <a:latin typeface="+mj-lt"/>
              </a:rPr>
            </a:br>
            <a:r>
              <a:rPr lang="el-GR" sz="2400" dirty="0">
                <a:latin typeface="+mj-lt"/>
              </a:rPr>
              <a:t>Χριστός Ανέστη!</a:t>
            </a:r>
          </a:p>
          <a:p>
            <a:pPr algn="ctr" defTabSz="914400">
              <a:spcAft>
                <a:spcPts val="600"/>
              </a:spcAft>
            </a:pPr>
            <a:r>
              <a:rPr lang="el-GR" sz="2400" dirty="0">
                <a:latin typeface="+mj-lt"/>
              </a:rPr>
              <a:t>Χρόνια Πολλά!</a:t>
            </a:r>
          </a:p>
          <a:p>
            <a:pPr algn="ctr" defTabSz="914400">
              <a:spcAft>
                <a:spcPts val="600"/>
              </a:spcAft>
            </a:pPr>
            <a:r>
              <a:rPr lang="el-GR" sz="2400" dirty="0">
                <a:latin typeface="+mj-lt"/>
              </a:rPr>
              <a:t>Εύχομαι να περάσατε όμορφα τις προηγούμενες μέρες </a:t>
            </a:r>
            <a:r>
              <a:rPr lang="el-GR" sz="2400" dirty="0">
                <a:latin typeface="+mj-lt"/>
                <a:sym typeface="Wingdings" panose="05000000000000000000" pitchFamily="2" charset="2"/>
              </a:rPr>
              <a:t></a:t>
            </a:r>
          </a:p>
          <a:p>
            <a:pPr algn="ctr" defTabSz="914400">
              <a:spcAft>
                <a:spcPts val="600"/>
              </a:spcAft>
            </a:pPr>
            <a:r>
              <a:rPr lang="el-GR" sz="2400" dirty="0">
                <a:latin typeface="+mj-lt"/>
                <a:sym typeface="Wingdings" panose="05000000000000000000" pitchFamily="2" charset="2"/>
              </a:rPr>
              <a:t>Σε αυτή την παρουσίαση θα </a:t>
            </a:r>
            <a:r>
              <a:rPr lang="el-GR" sz="2400" b="1" dirty="0">
                <a:latin typeface="+mj-lt"/>
                <a:sym typeface="Wingdings" panose="05000000000000000000" pitchFamily="2" charset="2"/>
              </a:rPr>
              <a:t>ολοκληρώσουμε</a:t>
            </a:r>
            <a:r>
              <a:rPr lang="el-GR" sz="2400" dirty="0">
                <a:latin typeface="+mj-lt"/>
                <a:sym typeface="Wingdings" panose="05000000000000000000" pitchFamily="2" charset="2"/>
              </a:rPr>
              <a:t> την επανάληψη της ενότητας «Φυτά»!</a:t>
            </a:r>
            <a:br>
              <a:rPr lang="en-US" sz="2000" dirty="0"/>
            </a:br>
            <a:endParaRPr lang="en-US" sz="2000" dirty="0"/>
          </a:p>
        </p:txBody>
      </p:sp>
      <p:sp>
        <p:nvSpPr>
          <p:cNvPr id="10" name="Rectangle 9">
            <a:extLst>
              <a:ext uri="{FF2B5EF4-FFF2-40B4-BE49-F238E27FC236}">
                <a16:creationId xmlns:a16="http://schemas.microsoft.com/office/drawing/2014/main" id="{F1CDCB4E-474D-4895-A16A-9683E0C83D3C}"/>
              </a:ext>
            </a:extLst>
          </p:cNvPr>
          <p:cNvSpPr/>
          <p:nvPr/>
        </p:nvSpPr>
        <p:spPr>
          <a:xfrm>
            <a:off x="5506940" y="5360929"/>
            <a:ext cx="6411067" cy="1323439"/>
          </a:xfrm>
          <a:prstGeom prst="rect">
            <a:avLst/>
          </a:prstGeom>
        </p:spPr>
        <p:txBody>
          <a:bodyPr wrap="square">
            <a:spAutoFit/>
          </a:bodyPr>
          <a:lstStyle/>
          <a:p>
            <a:pPr algn="ctr">
              <a:spcAft>
                <a:spcPts val="600"/>
              </a:spcAft>
            </a:pPr>
            <a:r>
              <a:rPr lang="el-GR" sz="2800" b="1" dirty="0"/>
              <a:t>Με πολλή αγάπη,</a:t>
            </a:r>
            <a:br>
              <a:rPr lang="el-GR" sz="2800" b="1" dirty="0"/>
            </a:br>
            <a:r>
              <a:rPr lang="el-GR" sz="2800" b="1" dirty="0"/>
              <a:t>Στέλλα </a:t>
            </a:r>
            <a:r>
              <a:rPr lang="el-GR" sz="2800" b="1" dirty="0" err="1"/>
              <a:t>Κουρουζίδου</a:t>
            </a:r>
            <a:br>
              <a:rPr lang="el-GR" dirty="0"/>
            </a:br>
            <a:endParaRPr lang="el-GR" sz="2400" dirty="0"/>
          </a:p>
        </p:txBody>
      </p:sp>
    </p:spTree>
    <p:extLst>
      <p:ext uri="{BB962C8B-B14F-4D97-AF65-F5344CB8AC3E}">
        <p14:creationId xmlns:p14="http://schemas.microsoft.com/office/powerpoint/2010/main" val="1624558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50A0-7C50-43CE-9F16-EE491E60EA79}"/>
              </a:ext>
            </a:extLst>
          </p:cNvPr>
          <p:cNvSpPr>
            <a:spLocks noGrp="1"/>
          </p:cNvSpPr>
          <p:nvPr>
            <p:ph type="ctrTitle"/>
          </p:nvPr>
        </p:nvSpPr>
        <p:spPr/>
        <p:txBody>
          <a:bodyPr/>
          <a:lstStyle/>
          <a:p>
            <a:r>
              <a:rPr lang="el-GR" sz="3200" b="1" dirty="0"/>
              <a:t>ΦΥΣΙΚΕΣ ΕΠΙΣΤΗΜΕΣ </a:t>
            </a:r>
            <a:br>
              <a:rPr lang="el-GR" sz="3200" b="1" dirty="0"/>
            </a:br>
            <a:r>
              <a:rPr lang="el-GR" sz="3200" b="1" dirty="0"/>
              <a:t>&amp;</a:t>
            </a:r>
            <a:br>
              <a:rPr lang="el-GR" sz="3200" b="1" dirty="0"/>
            </a:br>
            <a:r>
              <a:rPr lang="el-GR" sz="3200" b="1" dirty="0"/>
              <a:t>ΤΕΧΝΟΛΟΓΙΑ</a:t>
            </a:r>
          </a:p>
        </p:txBody>
      </p:sp>
      <p:sp>
        <p:nvSpPr>
          <p:cNvPr id="3" name="Subtitle 2">
            <a:extLst>
              <a:ext uri="{FF2B5EF4-FFF2-40B4-BE49-F238E27FC236}">
                <a16:creationId xmlns:a16="http://schemas.microsoft.com/office/drawing/2014/main" id="{E60BDE5F-9492-455B-B03C-F572FD13DD9A}"/>
              </a:ext>
            </a:extLst>
          </p:cNvPr>
          <p:cNvSpPr>
            <a:spLocks noGrp="1"/>
          </p:cNvSpPr>
          <p:nvPr>
            <p:ph type="subTitle" idx="1"/>
          </p:nvPr>
        </p:nvSpPr>
        <p:spPr/>
        <p:txBody>
          <a:bodyPr>
            <a:normAutofit fontScale="92500" lnSpcReduction="20000"/>
          </a:bodyPr>
          <a:lstStyle/>
          <a:p>
            <a:r>
              <a:rPr lang="el-GR" sz="4400" b="1" dirty="0"/>
              <a:t>Ενότητα</a:t>
            </a:r>
            <a:endParaRPr lang="el-GR" sz="4400" dirty="0"/>
          </a:p>
          <a:p>
            <a:r>
              <a:rPr lang="el-GR" sz="4400" i="1" dirty="0">
                <a:highlight>
                  <a:srgbClr val="FFFF00"/>
                </a:highlight>
              </a:rPr>
              <a:t>Ζωντανοί Οργανισμοί - ΦΥΤΑ</a:t>
            </a:r>
          </a:p>
        </p:txBody>
      </p:sp>
    </p:spTree>
    <p:extLst>
      <p:ext uri="{BB962C8B-B14F-4D97-AF65-F5344CB8AC3E}">
        <p14:creationId xmlns:p14="http://schemas.microsoft.com/office/powerpoint/2010/main" val="172595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5427E8-9599-41D8-A5BA-98E220A7E7D6}"/>
              </a:ext>
            </a:extLst>
          </p:cNvPr>
          <p:cNvSpPr/>
          <p:nvPr/>
        </p:nvSpPr>
        <p:spPr>
          <a:xfrm>
            <a:off x="1034357" y="595196"/>
            <a:ext cx="10123284" cy="830997"/>
          </a:xfrm>
          <a:prstGeom prst="rect">
            <a:avLst/>
          </a:prstGeom>
          <a:noFill/>
        </p:spPr>
        <p:txBody>
          <a:bodyPr wrap="none" lIns="91440" tIns="45720" rIns="91440" bIns="45720">
            <a:spAutoFit/>
          </a:bodyPr>
          <a:lstStyle/>
          <a:p>
            <a:pPr algn="ctr"/>
            <a:r>
              <a:rPr lang="el-GR" sz="4800" dirty="0">
                <a:ln w="0"/>
                <a:effectLst>
                  <a:outerShdw blurRad="38100" dist="19050" dir="2700000" algn="tl" rotWithShape="0">
                    <a:schemeClr val="dk1">
                      <a:alpha val="40000"/>
                    </a:schemeClr>
                  </a:outerShdw>
                </a:effectLst>
                <a:highlight>
                  <a:srgbClr val="FFFF00"/>
                </a:highlight>
              </a:rPr>
              <a:t>Ποια είναι τα στάδια ανάπτυξης των φυτών;</a:t>
            </a:r>
            <a:endParaRPr lang="en-US" sz="4800" dirty="0">
              <a:ln w="0"/>
              <a:effectLst>
                <a:outerShdw blurRad="38100" dist="19050" dir="2700000" algn="tl" rotWithShape="0">
                  <a:schemeClr val="dk1">
                    <a:alpha val="40000"/>
                  </a:schemeClr>
                </a:outerShdw>
              </a:effectLst>
              <a:highlight>
                <a:srgbClr val="FFFF00"/>
              </a:highlight>
            </a:endParaRPr>
          </a:p>
        </p:txBody>
      </p:sp>
      <p:sp>
        <p:nvSpPr>
          <p:cNvPr id="4" name="Rectangle 3">
            <a:extLst>
              <a:ext uri="{FF2B5EF4-FFF2-40B4-BE49-F238E27FC236}">
                <a16:creationId xmlns:a16="http://schemas.microsoft.com/office/drawing/2014/main" id="{9581DB03-0DBC-4FE3-969A-660A3968D7F3}"/>
              </a:ext>
            </a:extLst>
          </p:cNvPr>
          <p:cNvSpPr/>
          <p:nvPr/>
        </p:nvSpPr>
        <p:spPr>
          <a:xfrm>
            <a:off x="1298547" y="1728803"/>
            <a:ext cx="2450573"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φύτρωση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60698603-769A-4317-BA7D-F24A61FE4E6A}"/>
              </a:ext>
            </a:extLst>
          </p:cNvPr>
          <p:cNvSpPr/>
          <p:nvPr/>
        </p:nvSpPr>
        <p:spPr>
          <a:xfrm>
            <a:off x="1300450" y="2593605"/>
            <a:ext cx="2039040"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ανάπτυξη</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a:extLst>
              <a:ext uri="{FF2B5EF4-FFF2-40B4-BE49-F238E27FC236}">
                <a16:creationId xmlns:a16="http://schemas.microsoft.com/office/drawing/2014/main" id="{8F5A7E5B-69CB-436B-B6F7-124ACDC70C39}"/>
              </a:ext>
            </a:extLst>
          </p:cNvPr>
          <p:cNvSpPr/>
          <p:nvPr/>
        </p:nvSpPr>
        <p:spPr>
          <a:xfrm>
            <a:off x="1299498" y="5323990"/>
            <a:ext cx="2040943" cy="707886"/>
          </a:xfrm>
          <a:prstGeom prst="rect">
            <a:avLst/>
          </a:prstGeom>
          <a:noFill/>
          <a:ln>
            <a:solidFill>
              <a:schemeClr val="accent1"/>
            </a:solidFill>
          </a:ln>
        </p:spPr>
        <p:txBody>
          <a:bodyPr wrap="none" lIns="91440" tIns="45720" rIns="91440" bIns="45720">
            <a:spAutoFit/>
          </a:bodyPr>
          <a:lstStyle/>
          <a:p>
            <a:pPr algn="ctr"/>
            <a:r>
              <a:rPr lang="el-GR" sz="4000" dirty="0">
                <a:ln w="0"/>
                <a:effectLst>
                  <a:outerShdw blurRad="38100" dist="19050" dir="2700000" algn="tl" rotWithShape="0">
                    <a:schemeClr val="dk1">
                      <a:alpha val="40000"/>
                    </a:schemeClr>
                  </a:outerShdw>
                </a:effectLst>
                <a:hlinkClick r:id="rId2" action="ppaction://hlinksldjump"/>
              </a:rPr>
              <a:t>διασπορά</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1C8DF66C-FC98-422B-AAF2-AB3F1C286B63}"/>
              </a:ext>
            </a:extLst>
          </p:cNvPr>
          <p:cNvSpPr/>
          <p:nvPr/>
        </p:nvSpPr>
        <p:spPr>
          <a:xfrm>
            <a:off x="1298547" y="3923200"/>
            <a:ext cx="2955236" cy="707886"/>
          </a:xfrm>
          <a:prstGeom prst="rect">
            <a:avLst/>
          </a:prstGeom>
          <a:noFill/>
          <a:ln>
            <a:solidFill>
              <a:schemeClr val="accent1"/>
            </a:solidFill>
          </a:ln>
        </p:spPr>
        <p:txBody>
          <a:bodyPr wrap="square" lIns="91440" tIns="45720" rIns="91440" bIns="45720">
            <a:spAutoFit/>
          </a:bodyPr>
          <a:lstStyle/>
          <a:p>
            <a:pPr algn="ctr"/>
            <a:r>
              <a:rPr lang="el-GR" sz="4000" dirty="0">
                <a:ln w="0"/>
                <a:effectLst>
                  <a:outerShdw blurRad="38100" dist="19050" dir="2700000" algn="tl" rotWithShape="0">
                    <a:schemeClr val="dk1">
                      <a:alpha val="40000"/>
                    </a:schemeClr>
                  </a:outerShdw>
                </a:effectLst>
              </a:rPr>
              <a:t>αναπαραγωγή</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a:extLst>
              <a:ext uri="{FF2B5EF4-FFF2-40B4-BE49-F238E27FC236}">
                <a16:creationId xmlns:a16="http://schemas.microsoft.com/office/drawing/2014/main" id="{C435209A-02E2-483A-8295-697C8619035B}"/>
              </a:ext>
            </a:extLst>
          </p:cNvPr>
          <p:cNvSpPr/>
          <p:nvPr/>
        </p:nvSpPr>
        <p:spPr>
          <a:xfrm>
            <a:off x="4956478" y="1825015"/>
            <a:ext cx="5936975"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σπέρμα βγάζει ριζίδιο  και </a:t>
            </a:r>
            <a:r>
              <a:rPr lang="el-GR" sz="2800" dirty="0" err="1"/>
              <a:t>βλαστίδιο</a:t>
            </a:r>
            <a:r>
              <a:rPr lang="el-GR" sz="2800" dirty="0"/>
              <a:t>.</a:t>
            </a:r>
          </a:p>
        </p:txBody>
      </p:sp>
      <p:sp>
        <p:nvSpPr>
          <p:cNvPr id="9" name="Rectangle 8">
            <a:extLst>
              <a:ext uri="{FF2B5EF4-FFF2-40B4-BE49-F238E27FC236}">
                <a16:creationId xmlns:a16="http://schemas.microsoft.com/office/drawing/2014/main" id="{4FD1E08C-1741-4587-8938-76B8A96E878D}"/>
              </a:ext>
            </a:extLst>
          </p:cNvPr>
          <p:cNvSpPr/>
          <p:nvPr/>
        </p:nvSpPr>
        <p:spPr>
          <a:xfrm>
            <a:off x="5022572" y="2692912"/>
            <a:ext cx="6400800" cy="50927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Το φυτό μεγαλώνει και βγάζει φύλλα και άνθη.</a:t>
            </a:r>
          </a:p>
        </p:txBody>
      </p:sp>
      <p:sp>
        <p:nvSpPr>
          <p:cNvPr id="10" name="Rectangle 9">
            <a:extLst>
              <a:ext uri="{FF2B5EF4-FFF2-40B4-BE49-F238E27FC236}">
                <a16:creationId xmlns:a16="http://schemas.microsoft.com/office/drawing/2014/main" id="{3609BF0A-558B-4EA3-B00A-A6A0C16DB449}"/>
              </a:ext>
            </a:extLst>
          </p:cNvPr>
          <p:cNvSpPr/>
          <p:nvPr/>
        </p:nvSpPr>
        <p:spPr>
          <a:xfrm>
            <a:off x="5035825" y="3408076"/>
            <a:ext cx="6400800" cy="165754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Η γύρη ταξιδεύει από τους στήμονες στον ύπερο κι έτσι δημιουργούνται νέα σπέρματα. Γύρω τους μεγαλώνουν οι καρποί που τα προστατεύουν.</a:t>
            </a:r>
          </a:p>
        </p:txBody>
      </p:sp>
      <p:sp>
        <p:nvSpPr>
          <p:cNvPr id="11" name="Rectangle 10">
            <a:extLst>
              <a:ext uri="{FF2B5EF4-FFF2-40B4-BE49-F238E27FC236}">
                <a16:creationId xmlns:a16="http://schemas.microsoft.com/office/drawing/2014/main" id="{2934F3FA-2691-4759-A76A-A3FFEC42AD57}"/>
              </a:ext>
            </a:extLst>
          </p:cNvPr>
          <p:cNvSpPr/>
          <p:nvPr/>
        </p:nvSpPr>
        <p:spPr>
          <a:xfrm>
            <a:off x="5022572" y="5271510"/>
            <a:ext cx="6294784" cy="8128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l-GR" sz="2800" dirty="0"/>
              <a:t>Τα σπέρματα ταξιδεύουν μακριά από το μητρικό φυτό.</a:t>
            </a:r>
          </a:p>
        </p:txBody>
      </p:sp>
      <p:cxnSp>
        <p:nvCxnSpPr>
          <p:cNvPr id="14" name="Straight Connector 13">
            <a:extLst>
              <a:ext uri="{FF2B5EF4-FFF2-40B4-BE49-F238E27FC236}">
                <a16:creationId xmlns:a16="http://schemas.microsoft.com/office/drawing/2014/main" id="{9A916ABC-A8CF-48FE-9E2F-DED22B4B7116}"/>
              </a:ext>
            </a:extLst>
          </p:cNvPr>
          <p:cNvCxnSpPr>
            <a:stCxn id="4" idx="3"/>
            <a:endCxn id="8" idx="1"/>
          </p:cNvCxnSpPr>
          <p:nvPr/>
        </p:nvCxnSpPr>
        <p:spPr>
          <a:xfrm flipV="1">
            <a:off x="3749120" y="2079651"/>
            <a:ext cx="1207358" cy="30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452F58-D05E-4250-9779-22D00B2F7A25}"/>
              </a:ext>
            </a:extLst>
          </p:cNvPr>
          <p:cNvCxnSpPr>
            <a:stCxn id="5" idx="3"/>
            <a:endCxn id="9" idx="1"/>
          </p:cNvCxnSpPr>
          <p:nvPr/>
        </p:nvCxnSpPr>
        <p:spPr>
          <a:xfrm>
            <a:off x="3339490" y="2947548"/>
            <a:ext cx="16830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12234CE-E676-4A6F-9C53-41BC1FA39033}"/>
              </a:ext>
            </a:extLst>
          </p:cNvPr>
          <p:cNvCxnSpPr>
            <a:stCxn id="7" idx="3"/>
          </p:cNvCxnSpPr>
          <p:nvPr/>
        </p:nvCxnSpPr>
        <p:spPr>
          <a:xfrm>
            <a:off x="4253783" y="4277143"/>
            <a:ext cx="78204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40D0871-BEC1-4068-8A8B-29B7E9ECCC4B}"/>
              </a:ext>
            </a:extLst>
          </p:cNvPr>
          <p:cNvCxnSpPr>
            <a:stCxn id="6" idx="3"/>
            <a:endCxn id="11" idx="1"/>
          </p:cNvCxnSpPr>
          <p:nvPr/>
        </p:nvCxnSpPr>
        <p:spPr>
          <a:xfrm>
            <a:off x="3340441" y="5677933"/>
            <a:ext cx="1682131" cy="24"/>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BDD07A6-8DB6-4FA4-9534-D3895A48EBDF}"/>
              </a:ext>
            </a:extLst>
          </p:cNvPr>
          <p:cNvGrpSpPr/>
          <p:nvPr/>
        </p:nvGrpSpPr>
        <p:grpSpPr>
          <a:xfrm rot="20948516">
            <a:off x="-255479" y="4562817"/>
            <a:ext cx="2021707" cy="1417387"/>
            <a:chOff x="407097" y="400937"/>
            <a:chExt cx="2419349" cy="1813684"/>
          </a:xfrm>
        </p:grpSpPr>
        <p:sp>
          <p:nvSpPr>
            <p:cNvPr id="29" name="Rectangle 28">
              <a:extLst>
                <a:ext uri="{FF2B5EF4-FFF2-40B4-BE49-F238E27FC236}">
                  <a16:creationId xmlns:a16="http://schemas.microsoft.com/office/drawing/2014/main" id="{7D3E7F61-29A6-412D-B87C-17B9CD2F0C79}"/>
                </a:ext>
              </a:extLst>
            </p:cNvPr>
            <p:cNvSpPr/>
            <p:nvPr/>
          </p:nvSpPr>
          <p:spPr>
            <a:xfrm rot="20714858">
              <a:off x="407097" y="400937"/>
              <a:ext cx="2419349" cy="984574"/>
            </a:xfrm>
            <a:prstGeom prst="rect">
              <a:avLst/>
            </a:prstGeom>
            <a:ln/>
          </p:spPr>
          <p:style>
            <a:lnRef idx="3">
              <a:schemeClr val="lt1"/>
            </a:lnRef>
            <a:fillRef idx="1">
              <a:schemeClr val="accent5"/>
            </a:fillRef>
            <a:effectRef idx="1">
              <a:schemeClr val="accent5"/>
            </a:effectRef>
            <a:fontRef idx="minor">
              <a:schemeClr val="lt1"/>
            </a:fontRef>
          </p:style>
          <p:txBody>
            <a:bodyPr wrap="none" lIns="91440" tIns="45720" rIns="91440" bIns="45720">
              <a:spAutoFit/>
            </a:bodyPr>
            <a:lstStyle/>
            <a:p>
              <a:pPr algn="ctr"/>
              <a:r>
                <a:rPr lang="el-GR" sz="4400" dirty="0">
                  <a:ln w="0"/>
                  <a:solidFill>
                    <a:schemeClr val="tx1"/>
                  </a:solidFill>
                  <a:effectLst>
                    <a:outerShdw blurRad="38100" dist="19050" dir="2700000" algn="tl" rotWithShape="0">
                      <a:schemeClr val="dk1">
                        <a:alpha val="40000"/>
                      </a:schemeClr>
                    </a:outerShdw>
                  </a:effectLst>
                </a:rPr>
                <a:t>Δες εδώ!</a:t>
              </a:r>
              <a:endParaRPr lang="en-US" sz="4400" dirty="0">
                <a:ln w="0"/>
                <a:solidFill>
                  <a:schemeClr val="tx1"/>
                </a:solidFill>
                <a:effectLst>
                  <a:outerShdw blurRad="38100" dist="19050" dir="2700000" algn="tl" rotWithShape="0">
                    <a:schemeClr val="dk1">
                      <a:alpha val="40000"/>
                    </a:schemeClr>
                  </a:outerShdw>
                </a:effectLst>
              </a:endParaRPr>
            </a:p>
          </p:txBody>
        </p:sp>
        <p:sp>
          <p:nvSpPr>
            <p:cNvPr id="30" name="Arrow: Down 29">
              <a:extLst>
                <a:ext uri="{FF2B5EF4-FFF2-40B4-BE49-F238E27FC236}">
                  <a16:creationId xmlns:a16="http://schemas.microsoft.com/office/drawing/2014/main" id="{5B622387-2686-4B7A-99F5-CCE34F071560}"/>
                </a:ext>
              </a:extLst>
            </p:cNvPr>
            <p:cNvSpPr/>
            <p:nvPr/>
          </p:nvSpPr>
          <p:spPr>
            <a:xfrm rot="20602741">
              <a:off x="1582123" y="1291224"/>
              <a:ext cx="768626" cy="923397"/>
            </a:xfrm>
            <a:prstGeom prst="down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97216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par>
                          <p:cTn id="24" fill="hold">
                            <p:stCondLst>
                              <p:cond delay="8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9000"/>
                            </p:stCondLst>
                            <p:childTnLst>
                              <p:par>
                                <p:cTn id="29" presetID="22" presetClass="entr" presetSubtype="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1000"/>
                                        <p:tgtEl>
                                          <p:spTgt spid="18"/>
                                        </p:tgtEl>
                                      </p:cBhvr>
                                    </p:animEffect>
                                  </p:childTnLst>
                                </p:cTn>
                              </p:par>
                            </p:childTnLst>
                          </p:cTn>
                        </p:par>
                        <p:par>
                          <p:cTn id="32" fill="hold">
                            <p:stCondLst>
                              <p:cond delay="10000"/>
                            </p:stCondLst>
                            <p:childTnLst>
                              <p:par>
                                <p:cTn id="33" presetID="22" presetClass="entr" presetSubtype="8"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left)">
                                      <p:cBhvr>
                                        <p:cTn id="35" dur="1000"/>
                                        <p:tgtEl>
                                          <p:spTgt spid="9"/>
                                        </p:tgtEl>
                                      </p:cBhvr>
                                    </p:animEffect>
                                  </p:childTnLst>
                                </p:cTn>
                              </p:par>
                            </p:childTnLst>
                          </p:cTn>
                        </p:par>
                        <p:par>
                          <p:cTn id="36" fill="hold">
                            <p:stCondLst>
                              <p:cond delay="11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1000"/>
                                        <p:tgtEl>
                                          <p:spTgt spid="20"/>
                                        </p:tgtEl>
                                      </p:cBhvr>
                                    </p:animEffect>
                                  </p:childTnLst>
                                </p:cTn>
                              </p:par>
                            </p:childTnLst>
                          </p:cTn>
                        </p:par>
                        <p:par>
                          <p:cTn id="40" fill="hold">
                            <p:stCondLst>
                              <p:cond delay="12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1000"/>
                                        <p:tgtEl>
                                          <p:spTgt spid="10"/>
                                        </p:tgtEl>
                                      </p:cBhvr>
                                    </p:animEffect>
                                  </p:childTnLst>
                                </p:cTn>
                              </p:par>
                            </p:childTnLst>
                          </p:cTn>
                        </p:par>
                        <p:par>
                          <p:cTn id="44" fill="hold">
                            <p:stCondLst>
                              <p:cond delay="1300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1000"/>
                                        <p:tgtEl>
                                          <p:spTgt spid="22"/>
                                        </p:tgtEl>
                                      </p:cBhvr>
                                    </p:animEffect>
                                  </p:childTnLst>
                                </p:cTn>
                              </p:par>
                            </p:childTnLst>
                          </p:cTn>
                        </p:par>
                        <p:par>
                          <p:cTn id="48" fill="hold">
                            <p:stCondLst>
                              <p:cond delay="14000"/>
                            </p:stCondLst>
                            <p:childTnLst>
                              <p:par>
                                <p:cTn id="49" presetID="22" presetClass="entr" presetSubtype="8"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wipe(left)">
                                      <p:cBhvr>
                                        <p:cTn id="51" dur="1000"/>
                                        <p:tgtEl>
                                          <p:spTgt spid="11"/>
                                        </p:tgtEl>
                                      </p:cBhvr>
                                    </p:animEffect>
                                  </p:childTnLst>
                                </p:cTn>
                              </p:par>
                            </p:childTnLst>
                          </p:cTn>
                        </p:par>
                        <p:par>
                          <p:cTn id="52" fill="hold">
                            <p:stCondLst>
                              <p:cond delay="15000"/>
                            </p:stCondLst>
                            <p:childTnLst>
                              <p:par>
                                <p:cTn id="53" presetID="6"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ircle(in)">
                                      <p:cBhvr>
                                        <p:cTn id="55" dur="4000"/>
                                        <p:tgtEl>
                                          <p:spTgt spid="31"/>
                                        </p:tgtEl>
                                      </p:cBhvr>
                                    </p:animEffect>
                                  </p:childTnLst>
                                </p:cTn>
                              </p:par>
                            </p:childTnLst>
                          </p:cTn>
                        </p:par>
                        <p:par>
                          <p:cTn id="56" fill="hold">
                            <p:stCondLst>
                              <p:cond delay="19000"/>
                            </p:stCondLst>
                            <p:childTnLst>
                              <p:par>
                                <p:cTn id="57" presetID="32" presetClass="emph" presetSubtype="0" fill="hold" nodeType="afterEffect">
                                  <p:stCondLst>
                                    <p:cond delay="0"/>
                                  </p:stCondLst>
                                  <p:childTnLst>
                                    <p:animRot by="120000">
                                      <p:cBhvr>
                                        <p:cTn id="58" dur="125" fill="hold">
                                          <p:stCondLst>
                                            <p:cond delay="0"/>
                                          </p:stCondLst>
                                        </p:cTn>
                                        <p:tgtEl>
                                          <p:spTgt spid="31"/>
                                        </p:tgtEl>
                                        <p:attrNameLst>
                                          <p:attrName>r</p:attrName>
                                        </p:attrNameLst>
                                      </p:cBhvr>
                                    </p:animRot>
                                    <p:animRot by="-240000">
                                      <p:cBhvr>
                                        <p:cTn id="59" dur="250" fill="hold">
                                          <p:stCondLst>
                                            <p:cond delay="250"/>
                                          </p:stCondLst>
                                        </p:cTn>
                                        <p:tgtEl>
                                          <p:spTgt spid="31"/>
                                        </p:tgtEl>
                                        <p:attrNameLst>
                                          <p:attrName>r</p:attrName>
                                        </p:attrNameLst>
                                      </p:cBhvr>
                                    </p:animRot>
                                    <p:animRot by="240000">
                                      <p:cBhvr>
                                        <p:cTn id="60" dur="250" fill="hold">
                                          <p:stCondLst>
                                            <p:cond delay="500"/>
                                          </p:stCondLst>
                                        </p:cTn>
                                        <p:tgtEl>
                                          <p:spTgt spid="31"/>
                                        </p:tgtEl>
                                        <p:attrNameLst>
                                          <p:attrName>r</p:attrName>
                                        </p:attrNameLst>
                                      </p:cBhvr>
                                    </p:animRot>
                                    <p:animRot by="-240000">
                                      <p:cBhvr>
                                        <p:cTn id="61" dur="250" fill="hold">
                                          <p:stCondLst>
                                            <p:cond delay="750"/>
                                          </p:stCondLst>
                                        </p:cTn>
                                        <p:tgtEl>
                                          <p:spTgt spid="31"/>
                                        </p:tgtEl>
                                        <p:attrNameLst>
                                          <p:attrName>r</p:attrName>
                                        </p:attrNameLst>
                                      </p:cBhvr>
                                    </p:animRot>
                                    <p:animRot by="120000">
                                      <p:cBhvr>
                                        <p:cTn id="62" dur="250" fill="hold">
                                          <p:stCondLst>
                                            <p:cond delay="1000"/>
                                          </p:stCondLst>
                                        </p:cTn>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4F235B-F122-4665-9836-FE1C4F561F35}"/>
              </a:ext>
            </a:extLst>
          </p:cNvPr>
          <p:cNvSpPr/>
          <p:nvPr/>
        </p:nvSpPr>
        <p:spPr>
          <a:xfrm>
            <a:off x="1656521" y="6010757"/>
            <a:ext cx="5102087" cy="307777"/>
          </a:xfrm>
          <a:prstGeom prst="rect">
            <a:avLst/>
          </a:prstGeom>
          <a:noFill/>
        </p:spPr>
        <p:txBody>
          <a:bodyPr wrap="square" lIns="91440" tIns="45720" rIns="91440" bIns="45720">
            <a:spAutoFit/>
          </a:bodyPr>
          <a:lstStyle/>
          <a:p>
            <a:r>
              <a:rPr lang="en-US" sz="1400" dirty="0">
                <a:hlinkClick r:id="rId2">
                  <a:extLst>
                    <a:ext uri="{A12FA001-AC4F-418D-AE19-62706E023703}">
                      <ahyp:hlinkClr xmlns:ahyp="http://schemas.microsoft.com/office/drawing/2018/hyperlinkcolor" val="tx"/>
                    </a:ext>
                  </a:extLst>
                </a:hlinkClick>
              </a:rPr>
              <a:t>http://fysed.schools.ac.cy/index.php/el/yliko/ypos-c-dim</a:t>
            </a:r>
            <a:endParaRPr lang="en-US" sz="1400" b="1" cap="none" spc="0" dirty="0">
              <a:ln w="12700">
                <a:solidFill>
                  <a:schemeClr val="accent1"/>
                </a:solidFill>
                <a:prstDash val="solid"/>
              </a:ln>
              <a:effectLst>
                <a:outerShdw dist="38100" dir="2640000" algn="bl" rotWithShape="0">
                  <a:schemeClr val="accent1"/>
                </a:outerShdw>
              </a:effectLst>
            </a:endParaRPr>
          </a:p>
        </p:txBody>
      </p:sp>
      <p:pic>
        <p:nvPicPr>
          <p:cNvPr id="1026" name="Picture 38" descr="C:\Users\nap069\Desktop\OLA\shutterstock_601639304.jpg">
            <a:extLst>
              <a:ext uri="{FF2B5EF4-FFF2-40B4-BE49-F238E27FC236}">
                <a16:creationId xmlns:a16="http://schemas.microsoft.com/office/drawing/2014/main" id="{251E354D-0837-44D9-9813-E3A4729986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96" y="1334396"/>
            <a:ext cx="7014541" cy="467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1134F48C-DE1E-4FB1-9B83-7D1AA8BFE237}"/>
              </a:ext>
            </a:extLst>
          </p:cNvPr>
          <p:cNvSpPr/>
          <p:nvPr/>
        </p:nvSpPr>
        <p:spPr>
          <a:xfrm>
            <a:off x="2274983" y="539466"/>
            <a:ext cx="3865161" cy="923330"/>
          </a:xfrm>
          <a:prstGeom prst="rect">
            <a:avLst/>
          </a:prstGeom>
          <a:noFill/>
        </p:spPr>
        <p:txBody>
          <a:bodyPr wrap="none" lIns="91440" tIns="45720" rIns="91440" bIns="45720">
            <a:spAutoFit/>
          </a:bodyPr>
          <a:lstStyle/>
          <a:p>
            <a:pPr algn="ctr"/>
            <a:r>
              <a:rPr lang="el-GR"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ΔΙΑΣΠΟΡΑ</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TextBox 4">
            <a:extLst>
              <a:ext uri="{FF2B5EF4-FFF2-40B4-BE49-F238E27FC236}">
                <a16:creationId xmlns:a16="http://schemas.microsoft.com/office/drawing/2014/main" id="{F537F90C-B8C0-4311-9EB2-8D0C69DCE255}"/>
              </a:ext>
            </a:extLst>
          </p:cNvPr>
          <p:cNvSpPr txBox="1"/>
          <p:nvPr/>
        </p:nvSpPr>
        <p:spPr>
          <a:xfrm>
            <a:off x="8004313" y="1259940"/>
            <a:ext cx="3184665" cy="3046988"/>
          </a:xfrm>
          <a:prstGeom prst="rect">
            <a:avLst/>
          </a:prstGeom>
          <a:noFill/>
        </p:spPr>
        <p:txBody>
          <a:bodyPr wrap="square" rtlCol="0">
            <a:spAutoFit/>
          </a:bodyPr>
          <a:lstStyle/>
          <a:p>
            <a:r>
              <a:rPr lang="el-GR" sz="2400" b="1" i="1" dirty="0"/>
              <a:t>Μετά την αναπαραγωγή ακολουθεί η διασπορά των σπερμάτων. </a:t>
            </a:r>
            <a:r>
              <a:rPr lang="el-GR" sz="2400" b="1" i="1" dirty="0">
                <a:highlight>
                  <a:srgbClr val="FFFF00"/>
                </a:highlight>
              </a:rPr>
              <a:t>Τα σπέρματα μεταφέρονται μακριά από το μητρικό φυτό για να έχουν χώρο, νερό και φως για να αναπτυχθούν.</a:t>
            </a:r>
            <a:endParaRPr lang="el-GR" sz="2400" dirty="0">
              <a:highlight>
                <a:srgbClr val="FFFF00"/>
              </a:highlight>
            </a:endParaRPr>
          </a:p>
        </p:txBody>
      </p:sp>
      <p:sp>
        <p:nvSpPr>
          <p:cNvPr id="6" name="TextBox 5">
            <a:extLst>
              <a:ext uri="{FF2B5EF4-FFF2-40B4-BE49-F238E27FC236}">
                <a16:creationId xmlns:a16="http://schemas.microsoft.com/office/drawing/2014/main" id="{FAE46DA2-A490-4954-9A04-BE8BED616381}"/>
              </a:ext>
            </a:extLst>
          </p:cNvPr>
          <p:cNvSpPr txBox="1"/>
          <p:nvPr/>
        </p:nvSpPr>
        <p:spPr>
          <a:xfrm>
            <a:off x="8004314" y="4863520"/>
            <a:ext cx="3511826" cy="1200329"/>
          </a:xfrm>
          <a:prstGeom prst="rect">
            <a:avLst/>
          </a:prstGeom>
          <a:noFill/>
        </p:spPr>
        <p:txBody>
          <a:bodyPr wrap="square" rtlCol="0">
            <a:spAutoFit/>
          </a:bodyPr>
          <a:lstStyle/>
          <a:p>
            <a:r>
              <a:rPr lang="el-GR" dirty="0"/>
              <a:t>Εδώ βλέπουμε ότι το νέο φυτό ΔΕ ΘΑ ΚΑΤΑΦΕΡΕΙ να αναπτυχθεί γιατί δε θα έχει χώρο ΑΡΑ δε θα βρίσκει εύκολα νερό και φως.</a:t>
            </a:r>
          </a:p>
        </p:txBody>
      </p:sp>
      <p:sp>
        <p:nvSpPr>
          <p:cNvPr id="11" name="Arrow: Up 10">
            <a:extLst>
              <a:ext uri="{FF2B5EF4-FFF2-40B4-BE49-F238E27FC236}">
                <a16:creationId xmlns:a16="http://schemas.microsoft.com/office/drawing/2014/main" id="{8F72904B-42F1-4EB0-9E19-A3DBE60D0FDC}"/>
              </a:ext>
            </a:extLst>
          </p:cNvPr>
          <p:cNvSpPr/>
          <p:nvPr/>
        </p:nvSpPr>
        <p:spPr>
          <a:xfrm rot="16454803">
            <a:off x="6370248" y="3492994"/>
            <a:ext cx="497746" cy="274105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ectangle 11">
            <a:extLst>
              <a:ext uri="{FF2B5EF4-FFF2-40B4-BE49-F238E27FC236}">
                <a16:creationId xmlns:a16="http://schemas.microsoft.com/office/drawing/2014/main" id="{836C9553-B1DB-44C9-B7C3-A19D80DD678D}"/>
              </a:ext>
            </a:extLst>
          </p:cNvPr>
          <p:cNvSpPr/>
          <p:nvPr/>
        </p:nvSpPr>
        <p:spPr>
          <a:xfrm rot="21339521">
            <a:off x="1021011" y="2295038"/>
            <a:ext cx="2888974"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3200" b="1" dirty="0">
                <a:ln/>
                <a:solidFill>
                  <a:schemeClr val="accent4"/>
                </a:solidFill>
              </a:rPr>
              <a:t>μητρικό φυτό</a:t>
            </a:r>
            <a:endParaRPr lang="en-US" sz="3200" b="1" dirty="0">
              <a:ln/>
              <a:solidFill>
                <a:schemeClr val="accent4"/>
              </a:solidFill>
            </a:endParaRPr>
          </a:p>
        </p:txBody>
      </p:sp>
      <p:sp>
        <p:nvSpPr>
          <p:cNvPr id="28" name="Rectangle 27">
            <a:extLst>
              <a:ext uri="{FF2B5EF4-FFF2-40B4-BE49-F238E27FC236}">
                <a16:creationId xmlns:a16="http://schemas.microsoft.com/office/drawing/2014/main" id="{5C7478CF-71EA-4A5C-A847-599B8EFBC6BD}"/>
              </a:ext>
            </a:extLst>
          </p:cNvPr>
          <p:cNvSpPr/>
          <p:nvPr/>
        </p:nvSpPr>
        <p:spPr>
          <a:xfrm rot="21339521">
            <a:off x="3390392" y="3513729"/>
            <a:ext cx="2260756" cy="584775"/>
          </a:xfrm>
          <a:prstGeom prst="rect">
            <a:avLst/>
          </a:prstGeom>
        </p:spPr>
        <p:style>
          <a:lnRef idx="2">
            <a:schemeClr val="accent1"/>
          </a:lnRef>
          <a:fillRef idx="1">
            <a:schemeClr val="lt1"/>
          </a:fillRef>
          <a:effectRef idx="0">
            <a:schemeClr val="accent1"/>
          </a:effectRef>
          <a:fontRef idx="minor">
            <a:schemeClr val="dk1"/>
          </a:fontRef>
        </p:style>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l-GR" sz="3200" b="1" dirty="0">
                <a:ln/>
                <a:solidFill>
                  <a:schemeClr val="accent4"/>
                </a:solidFill>
              </a:rPr>
              <a:t>νέο φυτό</a:t>
            </a:r>
            <a:endParaRPr lang="en-US" sz="3200" b="1" dirty="0">
              <a:ln/>
              <a:solidFill>
                <a:schemeClr val="accent4"/>
              </a:solidFill>
            </a:endParaRPr>
          </a:p>
        </p:txBody>
      </p:sp>
    </p:spTree>
    <p:extLst>
      <p:ext uri="{BB962C8B-B14F-4D97-AF65-F5344CB8AC3E}">
        <p14:creationId xmlns:p14="http://schemas.microsoft.com/office/powerpoint/2010/main" val="289131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animBg="1"/>
      <p:bldP spid="12"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4C2B57-0F24-4ADB-8D26-87781755BBE7}"/>
              </a:ext>
            </a:extLst>
          </p:cNvPr>
          <p:cNvSpPr/>
          <p:nvPr/>
        </p:nvSpPr>
        <p:spPr>
          <a:xfrm>
            <a:off x="487725" y="568691"/>
            <a:ext cx="11160935" cy="3416320"/>
          </a:xfrm>
          <a:prstGeom prst="rect">
            <a:avLst/>
          </a:prstGeom>
          <a:noFill/>
        </p:spPr>
        <p:txBody>
          <a:bodyPr wrap="square" lIns="91440" tIns="45720" rIns="91440" bIns="45720">
            <a:spAutoFit/>
          </a:bodyPr>
          <a:lstStyle/>
          <a:p>
            <a:pPr algn="ctr"/>
            <a:r>
              <a:rPr lang="el-GR" sz="5400" b="0" cap="none" spc="0" dirty="0">
                <a:ln w="0"/>
                <a:solidFill>
                  <a:schemeClr val="accent1"/>
                </a:solidFill>
                <a:effectLst>
                  <a:outerShdw blurRad="38100" dist="25400" dir="5400000" algn="ctr" rotWithShape="0">
                    <a:srgbClr val="6E747A">
                      <a:alpha val="43000"/>
                    </a:srgbClr>
                  </a:outerShdw>
                </a:effectLst>
              </a:rPr>
              <a:t>Για να καταφέρει λοιπόν το σπέρμα να μας δώσει νέο φυτό, θα πρέπει να </a:t>
            </a:r>
            <a:r>
              <a:rPr lang="el-GR" sz="5400" b="0" cap="none" spc="0" dirty="0">
                <a:ln w="0"/>
                <a:effectLst>
                  <a:outerShdw blurRad="38100" dist="25400" dir="5400000" algn="ctr" rotWithShape="0">
                    <a:srgbClr val="6E747A">
                      <a:alpha val="43000"/>
                    </a:srgbClr>
                  </a:outerShdw>
                </a:effectLst>
              </a:rPr>
              <a:t>απομακρυνθεί</a:t>
            </a:r>
            <a:r>
              <a:rPr lang="el-GR" sz="5400" b="0" cap="none" spc="0" dirty="0">
                <a:ln w="0"/>
                <a:solidFill>
                  <a:schemeClr val="accent1"/>
                </a:solidFill>
                <a:effectLst>
                  <a:outerShdw blurRad="38100" dist="25400" dir="5400000" algn="ctr" rotWithShape="0">
                    <a:srgbClr val="6E747A">
                      <a:alpha val="43000"/>
                    </a:srgbClr>
                  </a:outerShdw>
                </a:effectLst>
              </a:rPr>
              <a:t> από το μητρικό φυτό.</a:t>
            </a:r>
          </a:p>
          <a:p>
            <a:pPr algn="ctr"/>
            <a:endParaRPr lang="en-US" sz="5400" b="0" cap="none" spc="0" dirty="0">
              <a:ln w="0"/>
              <a:solidFill>
                <a:schemeClr val="accent1"/>
              </a:solidFill>
              <a:effectLst>
                <a:outerShdw blurRad="38100" dist="25400" dir="5400000" algn="ctr" rotWithShape="0">
                  <a:srgbClr val="6E747A">
                    <a:alpha val="43000"/>
                  </a:srgbClr>
                </a:outerShdw>
              </a:effectLst>
            </a:endParaRPr>
          </a:p>
        </p:txBody>
      </p:sp>
      <p:sp>
        <p:nvSpPr>
          <p:cNvPr id="3" name="Rectangle 2">
            <a:extLst>
              <a:ext uri="{FF2B5EF4-FFF2-40B4-BE49-F238E27FC236}">
                <a16:creationId xmlns:a16="http://schemas.microsoft.com/office/drawing/2014/main" id="{BBB8AC2F-BD94-4444-8D2C-48F14C4A567B}"/>
              </a:ext>
            </a:extLst>
          </p:cNvPr>
          <p:cNvSpPr/>
          <p:nvPr/>
        </p:nvSpPr>
        <p:spPr>
          <a:xfrm>
            <a:off x="3263008" y="4080517"/>
            <a:ext cx="5347939" cy="923330"/>
          </a:xfrm>
          <a:prstGeom prst="rect">
            <a:avLst/>
          </a:prstGeom>
          <a:noFill/>
        </p:spPr>
        <p:txBody>
          <a:bodyPr wrap="none" lIns="91440" tIns="45720" rIns="91440" bIns="45720">
            <a:spAutoFit/>
          </a:bodyPr>
          <a:lstStyle/>
          <a:p>
            <a:pPr algn="ctr"/>
            <a:r>
              <a:rPr lang="el-GR"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Πώς θα γίνει αυτό;</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940500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39" descr="C:\Users\nap069\Desktop\OLA\shutterstock_537999895.jpg">
            <a:extLst>
              <a:ext uri="{FF2B5EF4-FFF2-40B4-BE49-F238E27FC236}">
                <a16:creationId xmlns:a16="http://schemas.microsoft.com/office/drawing/2014/main" id="{9B1434B3-ACAC-44C5-9706-70FCC8B20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292" y="736531"/>
            <a:ext cx="144303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40" descr="C:\Users\nap069\Desktop\OLA\shutterstock_131418287.jpg">
            <a:extLst>
              <a:ext uri="{FF2B5EF4-FFF2-40B4-BE49-F238E27FC236}">
                <a16:creationId xmlns:a16="http://schemas.microsoft.com/office/drawing/2014/main" id="{52014724-24BC-44A9-916C-1CDE248634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64367" y="736531"/>
            <a:ext cx="1336675" cy="98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43" descr="C:\Users\nap069\Desktop\OLA\shutterstock_145953869.jpg">
            <a:extLst>
              <a:ext uri="{FF2B5EF4-FFF2-40B4-BE49-F238E27FC236}">
                <a16:creationId xmlns:a16="http://schemas.microsoft.com/office/drawing/2014/main" id="{FDDE6235-4095-4FE7-8B95-7336EC0210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6842" y="3257618"/>
            <a:ext cx="2008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44" descr="C:\Users\nap069\Desktop\OLA\shutterstock_20513.jpg">
            <a:extLst>
              <a:ext uri="{FF2B5EF4-FFF2-40B4-BE49-F238E27FC236}">
                <a16:creationId xmlns:a16="http://schemas.microsoft.com/office/drawing/2014/main" id="{E8668B75-790D-4C69-A8FC-EB1A130CDD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4492" y="3235393"/>
            <a:ext cx="92392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45" descr="C:\Users\nap069\Desktop\OLA\shutterstock_558483835.jpg">
            <a:extLst>
              <a:ext uri="{FF2B5EF4-FFF2-40B4-BE49-F238E27FC236}">
                <a16:creationId xmlns:a16="http://schemas.microsoft.com/office/drawing/2014/main" id="{520B79F1-3D98-414D-90CF-A5DBD8DAA6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1123" y="4737169"/>
            <a:ext cx="11064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DEAF9B20-96D0-4B88-87A8-9CED529787EB}"/>
              </a:ext>
            </a:extLst>
          </p:cNvPr>
          <p:cNvSpPr/>
          <p:nvPr/>
        </p:nvSpPr>
        <p:spPr>
          <a:xfrm>
            <a:off x="2208667" y="736531"/>
            <a:ext cx="3613490" cy="923330"/>
          </a:xfrm>
          <a:prstGeom prst="rect">
            <a:avLst/>
          </a:prstGeom>
          <a:noFill/>
        </p:spPr>
        <p:txBody>
          <a:bodyPr wrap="none" lIns="91440" tIns="45720" rIns="91440" bIns="45720">
            <a:spAutoFit/>
          </a:bodyPr>
          <a:lstStyle/>
          <a:p>
            <a:pPr algn="ctr"/>
            <a:r>
              <a:rPr lang="el-GR" sz="5400" b="0" cap="none" spc="0" dirty="0">
                <a:ln w="0"/>
                <a:solidFill>
                  <a:srgbClr val="002060"/>
                </a:solidFill>
                <a:effectLst>
                  <a:outerShdw blurRad="38100" dist="25400" dir="5400000" algn="ctr" rotWithShape="0">
                    <a:srgbClr val="6E747A">
                      <a:alpha val="43000"/>
                    </a:srgbClr>
                  </a:outerShdw>
                </a:effectLst>
              </a:rPr>
              <a:t>… με τα ζώα</a:t>
            </a:r>
            <a:endParaRPr lang="en-US" sz="5400" b="0" cap="none" spc="0" dirty="0">
              <a:ln w="0"/>
              <a:solidFill>
                <a:srgbClr val="002060"/>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2DF04E7E-3E13-45D0-8014-BFEBAA92FD3F}"/>
              </a:ext>
            </a:extLst>
          </p:cNvPr>
          <p:cNvSpPr/>
          <p:nvPr/>
        </p:nvSpPr>
        <p:spPr>
          <a:xfrm>
            <a:off x="1975530" y="1888089"/>
            <a:ext cx="4451860" cy="923330"/>
          </a:xfrm>
          <a:prstGeom prst="rect">
            <a:avLst/>
          </a:prstGeom>
          <a:noFill/>
        </p:spPr>
        <p:txBody>
          <a:bodyPr wrap="none" lIns="91440" tIns="45720" rIns="91440" bIns="45720">
            <a:spAutoFit/>
          </a:bodyPr>
          <a:lstStyle/>
          <a:p>
            <a:pPr algn="ctr"/>
            <a:r>
              <a:rPr lang="el-GR" sz="5400" b="0" cap="none" spc="0" dirty="0">
                <a:ln w="0"/>
                <a:solidFill>
                  <a:srgbClr val="FF0000"/>
                </a:solidFill>
                <a:effectLst>
                  <a:outerShdw blurRad="38100" dist="25400" dir="5400000" algn="ctr" rotWithShape="0">
                    <a:srgbClr val="6E747A">
                      <a:alpha val="43000"/>
                    </a:srgbClr>
                  </a:outerShdw>
                </a:effectLst>
              </a:rPr>
              <a:t>… με τον άνεμο</a:t>
            </a:r>
            <a:endParaRPr lang="en-US" sz="5400" b="0" cap="none" spc="0" dirty="0">
              <a:ln w="0"/>
              <a:solidFill>
                <a:srgbClr val="FF0000"/>
              </a:solidFill>
              <a:effectLst>
                <a:outerShdw blurRad="38100" dist="25400" dir="5400000" algn="ctr" rotWithShape="0">
                  <a:srgbClr val="6E747A">
                    <a:alpha val="43000"/>
                  </a:srgbClr>
                </a:outerShdw>
              </a:effectLst>
            </a:endParaRPr>
          </a:p>
        </p:txBody>
      </p:sp>
      <p:sp>
        <p:nvSpPr>
          <p:cNvPr id="15" name="Rectangle 14">
            <a:extLst>
              <a:ext uri="{FF2B5EF4-FFF2-40B4-BE49-F238E27FC236}">
                <a16:creationId xmlns:a16="http://schemas.microsoft.com/office/drawing/2014/main" id="{EFD550F1-78D9-43F5-B76C-C7542C62F83A}"/>
              </a:ext>
            </a:extLst>
          </p:cNvPr>
          <p:cNvSpPr/>
          <p:nvPr/>
        </p:nvSpPr>
        <p:spPr>
          <a:xfrm>
            <a:off x="2584973" y="3256272"/>
            <a:ext cx="3828292" cy="923330"/>
          </a:xfrm>
          <a:prstGeom prst="rect">
            <a:avLst/>
          </a:prstGeom>
          <a:noFill/>
        </p:spPr>
        <p:txBody>
          <a:bodyPr wrap="none" lIns="91440" tIns="45720" rIns="91440" bIns="45720">
            <a:spAutoFit/>
          </a:bodyPr>
          <a:lstStyle/>
          <a:p>
            <a:pPr algn="ctr"/>
            <a:r>
              <a:rPr lang="el-GR" sz="5400" b="0" cap="none" spc="0" dirty="0">
                <a:ln w="0"/>
                <a:solidFill>
                  <a:srgbClr val="00B0F0"/>
                </a:solidFill>
                <a:effectLst>
                  <a:outerShdw blurRad="38100" dist="25400" dir="5400000" algn="ctr" rotWithShape="0">
                    <a:srgbClr val="6E747A">
                      <a:alpha val="43000"/>
                    </a:srgbClr>
                  </a:outerShdw>
                </a:effectLst>
              </a:rPr>
              <a:t>… με το νερό</a:t>
            </a:r>
            <a:endParaRPr lang="en-US" sz="5400" b="0" cap="none" spc="0" dirty="0">
              <a:ln w="0"/>
              <a:solidFill>
                <a:srgbClr val="00B0F0"/>
              </a:solidFill>
              <a:effectLst>
                <a:outerShdw blurRad="38100" dist="25400" dir="5400000" algn="ctr" rotWithShape="0">
                  <a:srgbClr val="6E747A">
                    <a:alpha val="43000"/>
                  </a:srgbClr>
                </a:outerShdw>
              </a:effectLst>
            </a:endParaRPr>
          </a:p>
        </p:txBody>
      </p:sp>
      <p:sp>
        <p:nvSpPr>
          <p:cNvPr id="16" name="Rectangle 15">
            <a:extLst>
              <a:ext uri="{FF2B5EF4-FFF2-40B4-BE49-F238E27FC236}">
                <a16:creationId xmlns:a16="http://schemas.microsoft.com/office/drawing/2014/main" id="{EF71F2EE-26DF-46B1-B8A1-D195C799D183}"/>
              </a:ext>
            </a:extLst>
          </p:cNvPr>
          <p:cNvSpPr/>
          <p:nvPr/>
        </p:nvSpPr>
        <p:spPr>
          <a:xfrm>
            <a:off x="2376585" y="4775579"/>
            <a:ext cx="4245073" cy="923330"/>
          </a:xfrm>
          <a:prstGeom prst="rect">
            <a:avLst/>
          </a:prstGeom>
          <a:noFill/>
        </p:spPr>
        <p:txBody>
          <a:bodyPr wrap="none" lIns="91440" tIns="45720" rIns="91440" bIns="45720">
            <a:spAutoFit/>
          </a:bodyPr>
          <a:lstStyle/>
          <a:p>
            <a:pPr algn="ctr"/>
            <a:r>
              <a:rPr lang="el-GR" sz="5400" b="0" cap="none" spc="0" dirty="0">
                <a:ln w="0"/>
                <a:solidFill>
                  <a:schemeClr val="accent1"/>
                </a:solidFill>
                <a:effectLst>
                  <a:outerShdw blurRad="38100" dist="25400" dir="5400000" algn="ctr" rotWithShape="0">
                    <a:srgbClr val="6E747A">
                      <a:alpha val="43000"/>
                    </a:srgbClr>
                  </a:outerShdw>
                </a:effectLst>
              </a:rPr>
              <a:t>… με «έκρηξη»</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pic>
        <p:nvPicPr>
          <p:cNvPr id="18" name="Picture 41" descr="C:\Users\nap069\Desktop\OLA\shutterstock_106857242.jpg">
            <a:extLst>
              <a:ext uri="{FF2B5EF4-FFF2-40B4-BE49-F238E27FC236}">
                <a16:creationId xmlns:a16="http://schemas.microsoft.com/office/drawing/2014/main" id="{03994689-9EB3-4F74-9F9F-36859561D6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8292" y="1840706"/>
            <a:ext cx="1227138"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42" descr="C:\Users\nap069\Desktop\OLA\shutterstock_483066892.jpg">
            <a:extLst>
              <a:ext uri="{FF2B5EF4-FFF2-40B4-BE49-F238E27FC236}">
                <a16:creationId xmlns:a16="http://schemas.microsoft.com/office/drawing/2014/main" id="{0A32D5A8-C295-43CA-B5A9-5F733B555B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27035" y="1874043"/>
            <a:ext cx="1811338"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702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circle(in)">
                                      <p:cBhvr>
                                        <p:cTn id="11" dur="2000"/>
                                        <p:tgtEl>
                                          <p:spTgt spid="2054"/>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2055"/>
                                        </p:tgtEl>
                                        <p:attrNameLst>
                                          <p:attrName>style.visibility</p:attrName>
                                        </p:attrNameLst>
                                      </p:cBhvr>
                                      <p:to>
                                        <p:strVal val="visible"/>
                                      </p:to>
                                    </p:set>
                                    <p:animEffect transition="in" filter="circle(in)">
                                      <p:cBhvr>
                                        <p:cTn id="15" dur="2000"/>
                                        <p:tgtEl>
                                          <p:spTgt spid="2055"/>
                                        </p:tgtEl>
                                      </p:cBhvr>
                                    </p:animEffect>
                                  </p:childTnLst>
                                </p:cTn>
                              </p:par>
                            </p:childTnLst>
                          </p:cTn>
                        </p:par>
                        <p:par>
                          <p:cTn id="16" fill="hold">
                            <p:stCondLst>
                              <p:cond delay="6000"/>
                            </p:stCondLst>
                            <p:childTnLst>
                              <p:par>
                                <p:cTn id="17" presetID="6" presetClass="entr" presetSubtype="16" fill="hold" grpId="0" nodeType="afterEffect">
                                  <p:stCondLst>
                                    <p:cond delay="3000"/>
                                  </p:stCondLst>
                                  <p:childTnLst>
                                    <p:set>
                                      <p:cBhvr>
                                        <p:cTn id="18" dur="1" fill="hold">
                                          <p:stCondLst>
                                            <p:cond delay="0"/>
                                          </p:stCondLst>
                                        </p:cTn>
                                        <p:tgtEl>
                                          <p:spTgt spid="14"/>
                                        </p:tgtEl>
                                        <p:attrNameLst>
                                          <p:attrName>style.visibility</p:attrName>
                                        </p:attrNameLst>
                                      </p:cBhvr>
                                      <p:to>
                                        <p:strVal val="visible"/>
                                      </p:to>
                                    </p:set>
                                    <p:animEffect transition="in" filter="circle(in)">
                                      <p:cBhvr>
                                        <p:cTn id="19" dur="2000"/>
                                        <p:tgtEl>
                                          <p:spTgt spid="14"/>
                                        </p:tgtEl>
                                      </p:cBhvr>
                                    </p:animEffect>
                                  </p:childTnLst>
                                </p:cTn>
                              </p:par>
                              <p:par>
                                <p:cTn id="20" presetID="6" presetClass="entr" presetSubtype="16"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ircle(in)">
                                      <p:cBhvr>
                                        <p:cTn id="22" dur="2000"/>
                                        <p:tgtEl>
                                          <p:spTgt spid="19"/>
                                        </p:tgtEl>
                                      </p:cBhvr>
                                    </p:animEffect>
                                  </p:childTnLst>
                                </p:cTn>
                              </p:par>
                              <p:par>
                                <p:cTn id="23" presetID="6" presetClass="entr" presetSubtype="16"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ircle(in)">
                                      <p:cBhvr>
                                        <p:cTn id="25" dur="2000"/>
                                        <p:tgtEl>
                                          <p:spTgt spid="18"/>
                                        </p:tgtEl>
                                      </p:cBhvr>
                                    </p:animEffect>
                                  </p:childTnLst>
                                </p:cTn>
                              </p:par>
                            </p:childTnLst>
                          </p:cTn>
                        </p:par>
                        <p:par>
                          <p:cTn id="26" fill="hold">
                            <p:stCondLst>
                              <p:cond delay="11000"/>
                            </p:stCondLst>
                            <p:childTnLst>
                              <p:par>
                                <p:cTn id="27" presetID="6" presetClass="entr" presetSubtype="16" fill="hold" grpId="0" nodeType="afterEffect">
                                  <p:stCondLst>
                                    <p:cond delay="3000"/>
                                  </p:stCondLst>
                                  <p:childTnLst>
                                    <p:set>
                                      <p:cBhvr>
                                        <p:cTn id="28" dur="1" fill="hold">
                                          <p:stCondLst>
                                            <p:cond delay="0"/>
                                          </p:stCondLst>
                                        </p:cTn>
                                        <p:tgtEl>
                                          <p:spTgt spid="15"/>
                                        </p:tgtEl>
                                        <p:attrNameLst>
                                          <p:attrName>style.visibility</p:attrName>
                                        </p:attrNameLst>
                                      </p:cBhvr>
                                      <p:to>
                                        <p:strVal val="visible"/>
                                      </p:to>
                                    </p:set>
                                    <p:animEffect transition="in" filter="circle(in)">
                                      <p:cBhvr>
                                        <p:cTn id="29" dur="2000"/>
                                        <p:tgtEl>
                                          <p:spTgt spid="15"/>
                                        </p:tgtEl>
                                      </p:cBhvr>
                                    </p:animEffect>
                                  </p:childTnLst>
                                </p:cTn>
                              </p:par>
                            </p:childTnLst>
                          </p:cTn>
                        </p:par>
                        <p:par>
                          <p:cTn id="30" fill="hold">
                            <p:stCondLst>
                              <p:cond delay="16000"/>
                            </p:stCondLst>
                            <p:childTnLst>
                              <p:par>
                                <p:cTn id="31" presetID="6" presetClass="entr" presetSubtype="16" fill="hold" nodeType="afterEffect">
                                  <p:stCondLst>
                                    <p:cond delay="3000"/>
                                  </p:stCondLst>
                                  <p:childTnLst>
                                    <p:set>
                                      <p:cBhvr>
                                        <p:cTn id="32" dur="1" fill="hold">
                                          <p:stCondLst>
                                            <p:cond delay="0"/>
                                          </p:stCondLst>
                                        </p:cTn>
                                        <p:tgtEl>
                                          <p:spTgt spid="2059"/>
                                        </p:tgtEl>
                                        <p:attrNameLst>
                                          <p:attrName>style.visibility</p:attrName>
                                        </p:attrNameLst>
                                      </p:cBhvr>
                                      <p:to>
                                        <p:strVal val="visible"/>
                                      </p:to>
                                    </p:set>
                                    <p:animEffect transition="in" filter="circle(in)">
                                      <p:cBhvr>
                                        <p:cTn id="33" dur="2000"/>
                                        <p:tgtEl>
                                          <p:spTgt spid="2059"/>
                                        </p:tgtEl>
                                      </p:cBhvr>
                                    </p:animEffect>
                                  </p:childTnLst>
                                </p:cTn>
                              </p:par>
                            </p:childTnLst>
                          </p:cTn>
                        </p:par>
                        <p:par>
                          <p:cTn id="34" fill="hold">
                            <p:stCondLst>
                              <p:cond delay="21000"/>
                            </p:stCondLst>
                            <p:childTnLst>
                              <p:par>
                                <p:cTn id="35" presetID="6" presetClass="entr" presetSubtype="16" fill="hold" nodeType="afterEffect">
                                  <p:stCondLst>
                                    <p:cond delay="3000"/>
                                  </p:stCondLst>
                                  <p:childTnLst>
                                    <p:set>
                                      <p:cBhvr>
                                        <p:cTn id="36" dur="1" fill="hold">
                                          <p:stCondLst>
                                            <p:cond delay="0"/>
                                          </p:stCondLst>
                                        </p:cTn>
                                        <p:tgtEl>
                                          <p:spTgt spid="2058"/>
                                        </p:tgtEl>
                                        <p:attrNameLst>
                                          <p:attrName>style.visibility</p:attrName>
                                        </p:attrNameLst>
                                      </p:cBhvr>
                                      <p:to>
                                        <p:strVal val="visible"/>
                                      </p:to>
                                    </p:set>
                                    <p:animEffect transition="in" filter="circle(in)">
                                      <p:cBhvr>
                                        <p:cTn id="37" dur="2000"/>
                                        <p:tgtEl>
                                          <p:spTgt spid="2058"/>
                                        </p:tgtEl>
                                      </p:cBhvr>
                                    </p:animEffect>
                                  </p:childTnLst>
                                </p:cTn>
                              </p:par>
                            </p:childTnLst>
                          </p:cTn>
                        </p:par>
                        <p:par>
                          <p:cTn id="38" fill="hold">
                            <p:stCondLst>
                              <p:cond delay="26000"/>
                            </p:stCondLst>
                            <p:childTnLst>
                              <p:par>
                                <p:cTn id="39" presetID="6" presetClass="entr" presetSubtype="16" fill="hold" grpId="0" nodeType="afterEffect">
                                  <p:stCondLst>
                                    <p:cond delay="3000"/>
                                  </p:stCondLst>
                                  <p:childTnLst>
                                    <p:set>
                                      <p:cBhvr>
                                        <p:cTn id="40" dur="1" fill="hold">
                                          <p:stCondLst>
                                            <p:cond delay="0"/>
                                          </p:stCondLst>
                                        </p:cTn>
                                        <p:tgtEl>
                                          <p:spTgt spid="16"/>
                                        </p:tgtEl>
                                        <p:attrNameLst>
                                          <p:attrName>style.visibility</p:attrName>
                                        </p:attrNameLst>
                                      </p:cBhvr>
                                      <p:to>
                                        <p:strVal val="visible"/>
                                      </p:to>
                                    </p:set>
                                    <p:animEffect transition="in" filter="circle(in)">
                                      <p:cBhvr>
                                        <p:cTn id="41" dur="2000"/>
                                        <p:tgtEl>
                                          <p:spTgt spid="16"/>
                                        </p:tgtEl>
                                      </p:cBhvr>
                                    </p:animEffect>
                                  </p:childTnLst>
                                </p:cTn>
                              </p:par>
                            </p:childTnLst>
                          </p:cTn>
                        </p:par>
                        <p:par>
                          <p:cTn id="42" fill="hold">
                            <p:stCondLst>
                              <p:cond delay="31000"/>
                            </p:stCondLst>
                            <p:childTnLst>
                              <p:par>
                                <p:cTn id="43" presetID="6" presetClass="entr" presetSubtype="16" fill="hold" nodeType="afterEffect">
                                  <p:stCondLst>
                                    <p:cond delay="3000"/>
                                  </p:stCondLst>
                                  <p:childTnLst>
                                    <p:set>
                                      <p:cBhvr>
                                        <p:cTn id="44" dur="1" fill="hold">
                                          <p:stCondLst>
                                            <p:cond delay="0"/>
                                          </p:stCondLst>
                                        </p:cTn>
                                        <p:tgtEl>
                                          <p:spTgt spid="2060"/>
                                        </p:tgtEl>
                                        <p:attrNameLst>
                                          <p:attrName>style.visibility</p:attrName>
                                        </p:attrNameLst>
                                      </p:cBhvr>
                                      <p:to>
                                        <p:strVal val="visible"/>
                                      </p:to>
                                    </p:set>
                                    <p:animEffect transition="in" filter="circle(in)">
                                      <p:cBhvr>
                                        <p:cTn id="45" dur="20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DCB332-79DE-44F4-A056-159A74C7D77A}"/>
              </a:ext>
            </a:extLst>
          </p:cNvPr>
          <p:cNvSpPr/>
          <p:nvPr/>
        </p:nvSpPr>
        <p:spPr>
          <a:xfrm>
            <a:off x="663388" y="508430"/>
            <a:ext cx="4657044" cy="923330"/>
          </a:xfrm>
          <a:prstGeom prst="rect">
            <a:avLst/>
          </a:prstGeom>
          <a:noFill/>
        </p:spPr>
        <p:txBody>
          <a:bodyPr wrap="none" lIns="91440" tIns="45720" rIns="91440" bIns="45720">
            <a:spAutoFit/>
          </a:bodyPr>
          <a:lstStyle/>
          <a:p>
            <a:pPr algn="ctr"/>
            <a:r>
              <a:rPr lang="el-G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Τελειώνοντας…</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a:extLst>
              <a:ext uri="{FF2B5EF4-FFF2-40B4-BE49-F238E27FC236}">
                <a16:creationId xmlns:a16="http://schemas.microsoft.com/office/drawing/2014/main" id="{1C370D00-C27F-408B-B3F7-DA2FE5B31FA3}"/>
              </a:ext>
            </a:extLst>
          </p:cNvPr>
          <p:cNvPicPr>
            <a:picLocks noChangeAspect="1"/>
          </p:cNvPicPr>
          <p:nvPr/>
        </p:nvPicPr>
        <p:blipFill rotWithShape="1">
          <a:blip r:embed="rId2"/>
          <a:srcRect l="67647" t="27439" r="8088" b="18939"/>
          <a:stretch/>
        </p:blipFill>
        <p:spPr>
          <a:xfrm>
            <a:off x="6275294" y="701213"/>
            <a:ext cx="4432110" cy="5506560"/>
          </a:xfrm>
          <a:prstGeom prst="rect">
            <a:avLst/>
          </a:prstGeom>
        </p:spPr>
      </p:pic>
      <p:sp>
        <p:nvSpPr>
          <p:cNvPr id="4" name="TextBox 3">
            <a:extLst>
              <a:ext uri="{FF2B5EF4-FFF2-40B4-BE49-F238E27FC236}">
                <a16:creationId xmlns:a16="http://schemas.microsoft.com/office/drawing/2014/main" id="{0861A7D1-EE6B-4D83-BA10-750ECB5E7A2D}"/>
              </a:ext>
            </a:extLst>
          </p:cNvPr>
          <p:cNvSpPr txBox="1"/>
          <p:nvPr/>
        </p:nvSpPr>
        <p:spPr>
          <a:xfrm>
            <a:off x="663388" y="1319743"/>
            <a:ext cx="5432612" cy="1323439"/>
          </a:xfrm>
          <a:prstGeom prst="rect">
            <a:avLst/>
          </a:prstGeom>
          <a:noFill/>
        </p:spPr>
        <p:txBody>
          <a:bodyPr wrap="square" rtlCol="0">
            <a:spAutoFit/>
          </a:bodyPr>
          <a:lstStyle/>
          <a:p>
            <a:pPr algn="ctr"/>
            <a:r>
              <a:rPr lang="el-GR" sz="2000" dirty="0"/>
              <a:t>Πρέπει να θυμόμαστε ότι τα φυτά έχουν ΠΟΛΥ μεγάλη ΑΞΙΑ! Είναι ΠΟΛΥ ΣΗΜΑΝΤΙΚΑ για τον πλανήτη μας. Γι' αυτό πρέπει να τα προστατεύουμε και να τα φροντίζουμε. Με μια λέξη, να τα </a:t>
            </a:r>
            <a:r>
              <a:rPr lang="el-GR" sz="2000" dirty="0">
                <a:solidFill>
                  <a:srgbClr val="FF0000"/>
                </a:solidFill>
              </a:rPr>
              <a:t>ΑΓΑΠΑΜΕ</a:t>
            </a:r>
            <a:r>
              <a:rPr lang="el-GR" sz="2000" dirty="0"/>
              <a:t>!</a:t>
            </a:r>
          </a:p>
        </p:txBody>
      </p:sp>
      <p:sp>
        <p:nvSpPr>
          <p:cNvPr id="5" name="TextBox 4">
            <a:extLst>
              <a:ext uri="{FF2B5EF4-FFF2-40B4-BE49-F238E27FC236}">
                <a16:creationId xmlns:a16="http://schemas.microsoft.com/office/drawing/2014/main" id="{2C9B7F78-50A6-4BC2-8D18-60DBAF872D2F}"/>
              </a:ext>
            </a:extLst>
          </p:cNvPr>
          <p:cNvSpPr txBox="1"/>
          <p:nvPr/>
        </p:nvSpPr>
        <p:spPr>
          <a:xfrm>
            <a:off x="914400" y="2769704"/>
            <a:ext cx="5002307" cy="2585323"/>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l-GR" b="1" dirty="0">
                <a:solidFill>
                  <a:schemeClr val="tx1"/>
                </a:solidFill>
                <a:highlight>
                  <a:srgbClr val="FFFF00"/>
                </a:highlight>
              </a:rPr>
              <a:t>Μπορείτε, αν θέλετε να:</a:t>
            </a:r>
            <a:r>
              <a:rPr lang="el-GR" b="1" dirty="0">
                <a:solidFill>
                  <a:schemeClr val="tx1"/>
                </a:solidFill>
              </a:rPr>
              <a:t>	</a:t>
            </a:r>
          </a:p>
          <a:p>
            <a:pPr marL="285750" indent="-285750">
              <a:buFont typeface="Wingdings" panose="05000000000000000000" pitchFamily="2" charset="2"/>
              <a:buChar char="§"/>
            </a:pPr>
            <a:r>
              <a:rPr lang="el-GR" dirty="0"/>
              <a:t>φτιάξετε μια </a:t>
            </a:r>
            <a:r>
              <a:rPr lang="el-GR" b="1" dirty="0"/>
              <a:t>αφίσα</a:t>
            </a:r>
            <a:r>
              <a:rPr lang="el-GR" dirty="0"/>
              <a:t> για την αξία των φυτών</a:t>
            </a:r>
          </a:p>
          <a:p>
            <a:pPr marL="285750" indent="-285750">
              <a:buFont typeface="Wingdings" panose="05000000000000000000" pitchFamily="2" charset="2"/>
              <a:buChar char="§"/>
            </a:pPr>
            <a:r>
              <a:rPr lang="el-GR" dirty="0"/>
              <a:t>γράψετε </a:t>
            </a:r>
            <a:r>
              <a:rPr lang="el-GR" b="1" dirty="0"/>
              <a:t>συμβουλές</a:t>
            </a:r>
            <a:r>
              <a:rPr lang="el-GR" dirty="0"/>
              <a:t> για την προστασία των φυτών</a:t>
            </a:r>
          </a:p>
          <a:p>
            <a:pPr marL="285750" indent="-285750">
              <a:buFont typeface="Wingdings" panose="05000000000000000000" pitchFamily="2" charset="2"/>
              <a:buChar char="§"/>
            </a:pPr>
            <a:r>
              <a:rPr lang="el-GR" dirty="0"/>
              <a:t>κάνετε μια </a:t>
            </a:r>
            <a:r>
              <a:rPr lang="el-GR" b="1" dirty="0"/>
              <a:t>έρευνα</a:t>
            </a:r>
            <a:r>
              <a:rPr lang="el-GR" dirty="0"/>
              <a:t> στο σπίτι για να βρείτε υλικά/αντικείμενα που προέρχονται από τα φυτά</a:t>
            </a:r>
          </a:p>
          <a:p>
            <a:pPr marL="285750" indent="-285750">
              <a:buFont typeface="Wingdings" panose="05000000000000000000" pitchFamily="2" charset="2"/>
              <a:buChar char="§"/>
            </a:pPr>
            <a:r>
              <a:rPr lang="el-GR" dirty="0"/>
              <a:t>γράψετε μια </a:t>
            </a:r>
            <a:r>
              <a:rPr lang="el-GR" b="1" dirty="0"/>
              <a:t>φανταστική ιστορία </a:t>
            </a:r>
            <a:r>
              <a:rPr lang="el-GR" dirty="0"/>
              <a:t>για το πώς θα ήταν ο πλανήτης χωρίς φυτά</a:t>
            </a:r>
          </a:p>
          <a:p>
            <a:pPr marL="285750" indent="-285750">
              <a:buFont typeface="Wingdings" panose="05000000000000000000" pitchFamily="2" charset="2"/>
              <a:buChar char="§"/>
            </a:pPr>
            <a:r>
              <a:rPr lang="el-GR" dirty="0"/>
              <a:t>κάνετε άλλη εργασία που να έχει σχέση με τα φυτά (πάντα με την άδεια της οικογένειάς σας!)</a:t>
            </a:r>
          </a:p>
        </p:txBody>
      </p:sp>
      <p:sp>
        <p:nvSpPr>
          <p:cNvPr id="7" name="Rectangle 6">
            <a:extLst>
              <a:ext uri="{FF2B5EF4-FFF2-40B4-BE49-F238E27FC236}">
                <a16:creationId xmlns:a16="http://schemas.microsoft.com/office/drawing/2014/main" id="{75879CB8-68C5-4C49-9250-1E2093565682}"/>
              </a:ext>
            </a:extLst>
          </p:cNvPr>
          <p:cNvSpPr/>
          <p:nvPr/>
        </p:nvSpPr>
        <p:spPr>
          <a:xfrm>
            <a:off x="106618" y="5538257"/>
            <a:ext cx="6168676"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lIns="91440" tIns="45720" rIns="91440" bIns="45720">
            <a:spAutoFit/>
          </a:bodyPr>
          <a:lstStyle/>
          <a:p>
            <a:pPr algn="ctr"/>
            <a:r>
              <a:rPr lang="el-GR" b="0" cap="none" spc="0" dirty="0">
                <a:ln w="0"/>
                <a:solidFill>
                  <a:schemeClr val="tx1"/>
                </a:solidFill>
                <a:effectLst>
                  <a:outerShdw blurRad="38100" dist="19050" dir="2700000" algn="tl" rotWithShape="0">
                    <a:schemeClr val="dk1">
                      <a:alpha val="40000"/>
                    </a:schemeClr>
                  </a:outerShdw>
                </a:effectLst>
              </a:rPr>
              <a:t>Θα χαρώ πολύ να δω τι</a:t>
            </a:r>
            <a:r>
              <a:rPr lang="el-GR" dirty="0">
                <a:ln w="0"/>
                <a:solidFill>
                  <a:schemeClr val="tx1"/>
                </a:solidFill>
                <a:effectLst>
                  <a:outerShdw blurRad="38100" dist="19050" dir="2700000" algn="tl" rotWithShape="0">
                    <a:schemeClr val="dk1">
                      <a:alpha val="40000"/>
                    </a:schemeClr>
                  </a:outerShdw>
                </a:effectLst>
              </a:rPr>
              <a:t>ς εργασίες σας! </a:t>
            </a:r>
            <a:r>
              <a:rPr lang="el-GR" b="0" cap="none" spc="0" dirty="0">
                <a:ln w="0"/>
                <a:solidFill>
                  <a:schemeClr val="tx1"/>
                </a:solidFill>
                <a:effectLst>
                  <a:outerShdw blurRad="38100" dist="19050" dir="2700000" algn="tl" rotWithShape="0">
                    <a:schemeClr val="dk1">
                      <a:alpha val="40000"/>
                    </a:schemeClr>
                  </a:outerShdw>
                </a:effectLst>
              </a:rPr>
              <a:t>Μπορείτε </a:t>
            </a:r>
            <a:r>
              <a:rPr lang="el-GR">
                <a:ln w="0"/>
                <a:solidFill>
                  <a:schemeClr val="tx1"/>
                </a:solidFill>
                <a:effectLst>
                  <a:outerShdw blurRad="38100" dist="19050" dir="2700000" algn="tl" rotWithShape="0">
                    <a:schemeClr val="dk1">
                      <a:alpha val="40000"/>
                    </a:schemeClr>
                  </a:outerShdw>
                </a:effectLst>
              </a:rPr>
              <a:t>να τις </a:t>
            </a:r>
            <a:r>
              <a:rPr lang="el-GR" dirty="0">
                <a:ln w="0"/>
                <a:solidFill>
                  <a:schemeClr val="tx1"/>
                </a:solidFill>
                <a:effectLst>
                  <a:outerShdw blurRad="38100" dist="19050" dir="2700000" algn="tl" rotWithShape="0">
                    <a:schemeClr val="dk1">
                      <a:alpha val="40000"/>
                    </a:schemeClr>
                  </a:outerShdw>
                </a:effectLst>
              </a:rPr>
              <a:t>στείλετε </a:t>
            </a:r>
            <a:endParaRPr lang="en-US" dirty="0">
              <a:ln w="0"/>
              <a:solidFill>
                <a:schemeClr val="tx1"/>
              </a:solidFill>
              <a:effectLst>
                <a:outerShdw blurRad="38100" dist="19050" dir="2700000" algn="tl" rotWithShape="0">
                  <a:schemeClr val="dk1">
                    <a:alpha val="40000"/>
                  </a:schemeClr>
                </a:outerShdw>
              </a:effectLst>
            </a:endParaRPr>
          </a:p>
          <a:p>
            <a:pPr algn="ctr"/>
            <a:r>
              <a:rPr lang="el-GR" dirty="0">
                <a:ln w="0"/>
                <a:solidFill>
                  <a:schemeClr val="tx1"/>
                </a:solidFill>
                <a:effectLst>
                  <a:outerShdw blurRad="38100" dist="19050" dir="2700000" algn="tl" rotWithShape="0">
                    <a:schemeClr val="dk1">
                      <a:alpha val="40000"/>
                    </a:schemeClr>
                  </a:outerShdw>
                </a:effectLst>
              </a:rPr>
              <a:t>στο </a:t>
            </a:r>
            <a:r>
              <a:rPr lang="en-US" dirty="0">
                <a:ln w="0"/>
                <a:solidFill>
                  <a:schemeClr val="tx1"/>
                </a:solidFill>
                <a:effectLst>
                  <a:outerShdw blurRad="38100" dist="19050" dir="2700000" algn="tl" rotWithShape="0">
                    <a:schemeClr val="dk1">
                      <a:alpha val="40000"/>
                    </a:schemeClr>
                  </a:outerShdw>
                </a:effectLst>
              </a:rPr>
              <a:t>email </a:t>
            </a:r>
            <a:r>
              <a:rPr lang="en-US" dirty="0">
                <a:ln w="0"/>
                <a:solidFill>
                  <a:schemeClr val="tx1"/>
                </a:solidFill>
                <a:effectLst>
                  <a:outerShdw blurRad="38100" dist="19050" dir="2700000" algn="tl" rotWithShape="0">
                    <a:schemeClr val="dk1">
                      <a:alpha val="40000"/>
                    </a:schemeClr>
                  </a:outerShdw>
                </a:effectLst>
                <a:hlinkClick r:id="rId3">
                  <a:extLst>
                    <a:ext uri="{A12FA001-AC4F-418D-AE19-62706E023703}">
                      <ahyp:hlinkClr xmlns:ahyp="http://schemas.microsoft.com/office/drawing/2018/hyperlinkcolor" val="tx"/>
                    </a:ext>
                  </a:extLst>
                </a:hlinkClick>
              </a:rPr>
              <a:t>stellakourouzidou@te.schools.ac.cy</a:t>
            </a:r>
            <a:r>
              <a:rPr lang="el-GR" dirty="0">
                <a:ln w="0"/>
                <a:solidFill>
                  <a:schemeClr val="tx1"/>
                </a:solidFill>
                <a:effectLst>
                  <a:outerShdw blurRad="38100" dist="19050" dir="2700000" algn="tl" rotWithShape="0">
                    <a:schemeClr val="dk1">
                      <a:alpha val="40000"/>
                    </a:schemeClr>
                  </a:outerShdw>
                </a:effectLst>
              </a:rPr>
              <a:t> ή στη δασκάλα σας!</a:t>
            </a:r>
          </a:p>
          <a:p>
            <a:pPr algn="ctr"/>
            <a:r>
              <a:rPr lang="el-GR" dirty="0">
                <a:ln w="0"/>
                <a:solidFill>
                  <a:schemeClr val="tx1"/>
                </a:solidFill>
                <a:effectLst>
                  <a:outerShdw blurRad="38100" dist="19050" dir="2700000" algn="tl" rotWithShape="0">
                    <a:schemeClr val="dk1">
                      <a:alpha val="40000"/>
                    </a:schemeClr>
                  </a:outerShdw>
                </a:effectLst>
              </a:rPr>
              <a:t>ΕΥΧΑΡΙΣΤΩ </a:t>
            </a:r>
            <a:r>
              <a:rPr lang="el-GR" dirty="0">
                <a:ln w="0"/>
                <a:solidFill>
                  <a:schemeClr val="tx1"/>
                </a:solidFill>
                <a:effectLst>
                  <a:outerShdw blurRad="38100" dist="19050" dir="2700000" algn="tl" rotWithShape="0">
                    <a:schemeClr val="dk1">
                      <a:alpha val="40000"/>
                    </a:schemeClr>
                  </a:outerShdw>
                </a:effectLst>
                <a:sym typeface="Wingdings" panose="05000000000000000000" pitchFamily="2" charset="2"/>
              </a:rPr>
              <a:t></a:t>
            </a:r>
            <a:r>
              <a:rPr lang="en-US" dirty="0">
                <a:ln w="0"/>
                <a:solidFill>
                  <a:schemeClr val="tx1"/>
                </a:solidFill>
                <a:effectLst>
                  <a:outerShdw blurRad="38100" dist="19050" dir="2700000" algn="tl" rotWithShape="0">
                    <a:schemeClr val="dk1">
                      <a:alpha val="40000"/>
                    </a:schemeClr>
                  </a:outerShdw>
                </a:effectLst>
              </a:rPr>
              <a:t> </a:t>
            </a:r>
            <a:endParaRPr lang="en-US"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03770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75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4750"/>
                            </p:stCondLst>
                            <p:childTnLst>
                              <p:par>
                                <p:cTn id="9" presetID="6" presetClass="entr" presetSubtype="16" fill="hold" grpId="0" nodeType="afterEffect">
                                  <p:stCondLst>
                                    <p:cond delay="325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BrushVTI">
  <a:themeElements>
    <a:clrScheme name="AnalogousFromDarkSeedRightStep">
      <a:dk1>
        <a:srgbClr val="000000"/>
      </a:dk1>
      <a:lt1>
        <a:srgbClr val="FFFFFF"/>
      </a:lt1>
      <a:dk2>
        <a:srgbClr val="284124"/>
      </a:dk2>
      <a:lt2>
        <a:srgbClr val="E6EBEB"/>
      </a:lt2>
      <a:accent1>
        <a:srgbClr val="C3574D"/>
      </a:accent1>
      <a:accent2>
        <a:srgbClr val="B1773B"/>
      </a:accent2>
      <a:accent3>
        <a:srgbClr val="AEA544"/>
      </a:accent3>
      <a:accent4>
        <a:srgbClr val="87AE3A"/>
      </a:accent4>
      <a:accent5>
        <a:srgbClr val="62B547"/>
      </a:accent5>
      <a:accent6>
        <a:srgbClr val="3BB14F"/>
      </a:accent6>
      <a:hlink>
        <a:srgbClr val="A56CCE"/>
      </a:hlink>
      <a:folHlink>
        <a:srgbClr val="848484"/>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vited_Teachers xmlns="dd6ad163-8c3c-4529-b686-535d9562c5ac" xsi:nil="true"/>
    <Self_Registration_Enabled xmlns="dd6ad163-8c3c-4529-b686-535d9562c5ac" xsi:nil="true"/>
    <Teachers xmlns="dd6ad163-8c3c-4529-b686-535d9562c5ac">
      <UserInfo>
        <DisplayName/>
        <AccountId xsi:nil="true"/>
        <AccountType/>
      </UserInfo>
    </Teachers>
    <LMS_Mappings xmlns="dd6ad163-8c3c-4529-b686-535d9562c5ac" xsi:nil="true"/>
    <Invited_Students xmlns="dd6ad163-8c3c-4529-b686-535d9562c5ac" xsi:nil="true"/>
    <Math_Settings xmlns="dd6ad163-8c3c-4529-b686-535d9562c5ac" xsi:nil="true"/>
    <Templates xmlns="dd6ad163-8c3c-4529-b686-535d9562c5ac" xsi:nil="true"/>
    <Students xmlns="dd6ad163-8c3c-4529-b686-535d9562c5ac">
      <UserInfo>
        <DisplayName/>
        <AccountId xsi:nil="true"/>
        <AccountType/>
      </UserInfo>
    </Students>
    <AppVersion xmlns="dd6ad163-8c3c-4529-b686-535d9562c5ac" xsi:nil="true"/>
    <TeamsChannelId xmlns="dd6ad163-8c3c-4529-b686-535d9562c5ac" xsi:nil="true"/>
    <IsNotebookLocked xmlns="dd6ad163-8c3c-4529-b686-535d9562c5ac" xsi:nil="true"/>
    <Student_Groups xmlns="dd6ad163-8c3c-4529-b686-535d9562c5ac">
      <UserInfo>
        <DisplayName/>
        <AccountId xsi:nil="true"/>
        <AccountType/>
      </UserInfo>
    </Student_Groups>
    <Distribution_Groups xmlns="dd6ad163-8c3c-4529-b686-535d9562c5ac" xsi:nil="true"/>
    <Is_Collaboration_Space_Locked xmlns="dd6ad163-8c3c-4529-b686-535d9562c5ac" xsi:nil="true"/>
    <CultureName xmlns="dd6ad163-8c3c-4529-b686-535d9562c5ac" xsi:nil="true"/>
    <Owner xmlns="dd6ad163-8c3c-4529-b686-535d9562c5ac">
      <UserInfo>
        <DisplayName/>
        <AccountId xsi:nil="true"/>
        <AccountType/>
      </UserInfo>
    </Owner>
    <DefaultSectionNames xmlns="dd6ad163-8c3c-4529-b686-535d9562c5ac" xsi:nil="true"/>
    <Has_Teacher_Only_SectionGroup xmlns="dd6ad163-8c3c-4529-b686-535d9562c5ac" xsi:nil="true"/>
    <NotebookType xmlns="dd6ad163-8c3c-4529-b686-535d9562c5ac" xsi:nil="true"/>
    <FolderType xmlns="dd6ad163-8c3c-4529-b686-535d9562c5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521C1A2BCB3A44CB061C57D167C167B" ma:contentTypeVersion="31" ma:contentTypeDescription="Create a new document." ma:contentTypeScope="" ma:versionID="25c99ec6dd4e245f2c18f83b9af9e5d4">
  <xsd:schema xmlns:xsd="http://www.w3.org/2001/XMLSchema" xmlns:xs="http://www.w3.org/2001/XMLSchema" xmlns:p="http://schemas.microsoft.com/office/2006/metadata/properties" xmlns:ns3="dd6ad163-8c3c-4529-b686-535d9562c5ac" xmlns:ns4="53d68eba-e725-4c37-a3ac-804bc298bbc8" targetNamespace="http://schemas.microsoft.com/office/2006/metadata/properties" ma:root="true" ma:fieldsID="670bea4fab262a771a454cabe7c910e0" ns3:_="" ns4:_="">
    <xsd:import namespace="dd6ad163-8c3c-4529-b686-535d9562c5ac"/>
    <xsd:import namespace="53d68eba-e725-4c37-a3ac-804bc298bbc8"/>
    <xsd:element name="properties">
      <xsd:complexType>
        <xsd:sequence>
          <xsd:element name="documentManagement">
            <xsd:complexType>
              <xsd:all>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Distribution_Groups" minOccurs="0"/>
                <xsd:element ref="ns3:LMS_Mapping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4:SharedWithUsers" minOccurs="0"/>
                <xsd:element ref="ns4:SharedWithDetails" minOccurs="0"/>
                <xsd:element ref="ns4:SharingHintHash"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6ad163-8c3c-4529-b686-535d9562c5ac" elementFormDefault="qualified">
    <xsd:import namespace="http://schemas.microsoft.com/office/2006/documentManagement/types"/>
    <xsd:import namespace="http://schemas.microsoft.com/office/infopath/2007/PartnerControls"/>
    <xsd:element name="NotebookType" ma:index="8" nillable="true" ma:displayName="Notebook Type" ma:internalName="NotebookType">
      <xsd:simpleType>
        <xsd:restriction base="dms:Text"/>
      </xsd:simpleType>
    </xsd:element>
    <xsd:element name="FolderType" ma:index="9" nillable="true" ma:displayName="Folder Type" ma:internalName="FolderType">
      <xsd:simpleType>
        <xsd:restriction base="dms:Text"/>
      </xsd:simpleType>
    </xsd:element>
    <xsd:element name="CultureName" ma:index="10" nillable="true" ma:displayName="Culture Name" ma:internalName="CultureName">
      <xsd:simpleType>
        <xsd:restriction base="dms:Text"/>
      </xsd:simpleType>
    </xsd:element>
    <xsd:element name="AppVersion" ma:index="11" nillable="true" ma:displayName="App Version" ma:internalName="AppVersion">
      <xsd:simpleType>
        <xsd:restriction base="dms:Text"/>
      </xsd:simpleType>
    </xsd:element>
    <xsd:element name="TeamsChannelId" ma:index="12" nillable="true" ma:displayName="Teams Channel Id" ma:internalName="TeamsChannelId">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14" nillable="true" ma:displayName="Math Settings" ma:internalName="Math_Settings">
      <xsd:simpleType>
        <xsd:restriction base="dms:Text"/>
      </xsd:simpleType>
    </xsd:element>
    <xsd:element name="DefaultSectionNames" ma:index="15" nillable="true" ma:displayName="Default Section Names" ma:internalName="DefaultSectionNames">
      <xsd:simpleType>
        <xsd:restriction base="dms:Note">
          <xsd:maxLength value="255"/>
        </xsd:restriction>
      </xsd:simpleType>
    </xsd:element>
    <xsd:element name="Templates" ma:index="16" nillable="true" ma:displayName="Templates" ma:internalName="Templates">
      <xsd:simpleType>
        <xsd:restriction base="dms:Note">
          <xsd:maxLength value="255"/>
        </xsd:restriction>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istribution_Groups" ma:index="20" nillable="true" ma:displayName="Distribution Groups" ma:internalName="Distribution_Groups">
      <xsd:simpleType>
        <xsd:restriction base="dms:Note">
          <xsd:maxLength value="255"/>
        </xsd:restriction>
      </xsd:simpleType>
    </xsd:element>
    <xsd:element name="LMS_Mappings" ma:index="21" nillable="true" ma:displayName="LMS Mappings" ma:internalName="LMS_Mappings">
      <xsd:simpleType>
        <xsd:restriction base="dms:Note">
          <xsd:maxLength value="255"/>
        </xsd:restriction>
      </xsd:simpleType>
    </xsd:element>
    <xsd:element name="Invited_Teachers" ma:index="22" nillable="true" ma:displayName="Invited Teachers" ma:internalName="Invited_Teachers">
      <xsd:simpleType>
        <xsd:restriction base="dms:Note">
          <xsd:maxLength value="255"/>
        </xsd:restriction>
      </xsd:simpleType>
    </xsd:element>
    <xsd:element name="Invited_Students" ma:index="23" nillable="true" ma:displayName="Invited Students" ma:internalName="Invited_Students">
      <xsd:simpleType>
        <xsd:restriction base="dms:Note">
          <xsd:maxLength value="255"/>
        </xsd:restriction>
      </xsd:simpleType>
    </xsd:element>
    <xsd:element name="Self_Registration_Enabled" ma:index="24" nillable="true" ma:displayName="Self Registration Enabled" ma:internalName="Self_Registration_Enabled">
      <xsd:simpleType>
        <xsd:restriction base="dms:Boolean"/>
      </xsd:simpleType>
    </xsd:element>
    <xsd:element name="Has_Teacher_Only_SectionGroup" ma:index="25" nillable="true" ma:displayName="Has Teacher Only SectionGroup" ma:internalName="Has_Teacher_Only_SectionGroup">
      <xsd:simpleType>
        <xsd:restriction base="dms:Boolean"/>
      </xsd:simpleType>
    </xsd:element>
    <xsd:element name="Is_Collaboration_Space_Locked" ma:index="26" nillable="true" ma:displayName="Is Collaboration Space Locked" ma:internalName="Is_Collaboration_Space_Locked">
      <xsd:simpleType>
        <xsd:restriction base="dms:Boolean"/>
      </xsd:simpleType>
    </xsd:element>
    <xsd:element name="IsNotebookLocked" ma:index="27" nillable="true" ma:displayName="Is Notebook Locked" ma:internalName="IsNotebookLocked">
      <xsd:simpleType>
        <xsd:restriction base="dms:Boolean"/>
      </xsd:simpleType>
    </xsd:element>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d68eba-e725-4c37-a3ac-804bc298bbc8" elementFormDefault="qualified">
    <xsd:import namespace="http://schemas.microsoft.com/office/2006/documentManagement/types"/>
    <xsd:import namespace="http://schemas.microsoft.com/office/infopath/2007/PartnerControls"/>
    <xsd:element name="SharedWithUsers" ma:index="2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9" nillable="true" ma:displayName="Shared With Details" ma:internalName="SharedWithDetails" ma:readOnly="true">
      <xsd:simpleType>
        <xsd:restriction base="dms:Note">
          <xsd:maxLength value="255"/>
        </xsd:restriction>
      </xsd:simpleType>
    </xsd:element>
    <xsd:element name="SharingHintHash" ma:index="3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B8BAA7-EDDC-4808-91ED-A2790DA08FF0}">
  <ds:schemaRefs>
    <ds:schemaRef ds:uri="http://schemas.microsoft.com/office/2006/metadata/properties"/>
    <ds:schemaRef ds:uri="http://schemas.microsoft.com/office/infopath/2007/PartnerControls"/>
    <ds:schemaRef ds:uri="dd6ad163-8c3c-4529-b686-535d9562c5ac"/>
  </ds:schemaRefs>
</ds:datastoreItem>
</file>

<file path=customXml/itemProps2.xml><?xml version="1.0" encoding="utf-8"?>
<ds:datastoreItem xmlns:ds="http://schemas.openxmlformats.org/officeDocument/2006/customXml" ds:itemID="{3B05282C-192E-40C4-B381-35AC23739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6ad163-8c3c-4529-b686-535d9562c5ac"/>
    <ds:schemaRef ds:uri="53d68eba-e725-4c37-a3ac-804bc298bb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56345B1-5847-4CD9-A101-A6B7F11AD6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486</TotalTime>
  <Words>379</Words>
  <Application>Microsoft Office PowerPoint</Application>
  <PresentationFormat>Widescreen</PresentationFormat>
  <Paragraphs>43</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Century Gothic</vt:lpstr>
      <vt:lpstr>Elephant</vt:lpstr>
      <vt:lpstr>Garamond</vt:lpstr>
      <vt:lpstr>Wingdings</vt:lpstr>
      <vt:lpstr>BrushVTI</vt:lpstr>
      <vt:lpstr>Organic</vt:lpstr>
      <vt:lpstr>PowerPoint Presentation</vt:lpstr>
      <vt:lpstr>ΦΥΣΙΚΕΣ ΕΠΙΣΤΗΜΕΣ  &amp; ΤΕΧΝΟΛΟΓΙΑ</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Stella Kourouzidou</dc:creator>
  <cp:lastModifiedBy>Stella Kourouzidou</cp:lastModifiedBy>
  <cp:revision>1</cp:revision>
  <dcterms:created xsi:type="dcterms:W3CDTF">2020-03-31T13:43:17Z</dcterms:created>
  <dcterms:modified xsi:type="dcterms:W3CDTF">2020-04-26T21:51:39Z</dcterms:modified>
</cp:coreProperties>
</file>