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4"/>
  </p:sldMasterIdLst>
  <p:sldIdLst>
    <p:sldId id="256" r:id="rId5"/>
    <p:sldId id="257" r:id="rId6"/>
    <p:sldId id="259" r:id="rId7"/>
    <p:sldId id="262" r:id="rId8"/>
    <p:sldId id="260" r:id="rId9"/>
    <p:sldId id="261" r:id="rId1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FBA6D5-EAA9-448F-B7B9-D72297B691A7}" v="51" dt="2020-04-26T22:49:27.1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762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lla Kourouzidou" userId="5a36f855-0291-4fad-ad20-92dda2904fc7" providerId="ADAL" clId="{DFFBA6D5-EAA9-448F-B7B9-D72297B691A7}"/>
    <pc:docChg chg="undo custSel mod addSld delSld modSld">
      <pc:chgData name="Stella Kourouzidou" userId="5a36f855-0291-4fad-ad20-92dda2904fc7" providerId="ADAL" clId="{DFFBA6D5-EAA9-448F-B7B9-D72297B691A7}" dt="2020-04-26T22:49:35.618" v="235" actId="26606"/>
      <pc:docMkLst>
        <pc:docMk/>
      </pc:docMkLst>
      <pc:sldChg chg="addSp delSp modSp modAnim">
        <pc:chgData name="Stella Kourouzidou" userId="5a36f855-0291-4fad-ad20-92dda2904fc7" providerId="ADAL" clId="{DFFBA6D5-EAA9-448F-B7B9-D72297B691A7}" dt="2020-04-26T22:47:58.636" v="173" actId="108"/>
        <pc:sldMkLst>
          <pc:docMk/>
          <pc:sldMk cId="3810326571" sldId="257"/>
        </pc:sldMkLst>
        <pc:spChg chg="add mod">
          <ac:chgData name="Stella Kourouzidou" userId="5a36f855-0291-4fad-ad20-92dda2904fc7" providerId="ADAL" clId="{DFFBA6D5-EAA9-448F-B7B9-D72297B691A7}" dt="2020-04-26T22:47:46.749" v="170" actId="108"/>
          <ac:spMkLst>
            <pc:docMk/>
            <pc:sldMk cId="3810326571" sldId="257"/>
            <ac:spMk id="3" creationId="{B54CC8B2-30B8-4596-9B92-69D05A460BE3}"/>
          </ac:spMkLst>
        </pc:spChg>
        <pc:spChg chg="del mod">
          <ac:chgData name="Stella Kourouzidou" userId="5a36f855-0291-4fad-ad20-92dda2904fc7" providerId="ADAL" clId="{DFFBA6D5-EAA9-448F-B7B9-D72297B691A7}" dt="2020-04-26T22:45:52.042" v="114" actId="478"/>
          <ac:spMkLst>
            <pc:docMk/>
            <pc:sldMk cId="3810326571" sldId="257"/>
            <ac:spMk id="4" creationId="{00510F15-B31E-46D3-B712-1C5BBD429CFD}"/>
          </ac:spMkLst>
        </pc:spChg>
        <pc:spChg chg="mod">
          <ac:chgData name="Stella Kourouzidou" userId="5a36f855-0291-4fad-ad20-92dda2904fc7" providerId="ADAL" clId="{DFFBA6D5-EAA9-448F-B7B9-D72297B691A7}" dt="2020-04-26T22:46:00.784" v="116" actId="1076"/>
          <ac:spMkLst>
            <pc:docMk/>
            <pc:sldMk cId="3810326571" sldId="257"/>
            <ac:spMk id="6" creationId="{DC86F292-1592-4981-8772-CD2A39E1C385}"/>
          </ac:spMkLst>
        </pc:spChg>
        <pc:spChg chg="add mod">
          <ac:chgData name="Stella Kourouzidou" userId="5a36f855-0291-4fad-ad20-92dda2904fc7" providerId="ADAL" clId="{DFFBA6D5-EAA9-448F-B7B9-D72297B691A7}" dt="2020-04-26T22:47:34.632" v="168" actId="207"/>
          <ac:spMkLst>
            <pc:docMk/>
            <pc:sldMk cId="3810326571" sldId="257"/>
            <ac:spMk id="7" creationId="{3B51DB5A-9253-444A-ABB9-476DF253A41E}"/>
          </ac:spMkLst>
        </pc:spChg>
        <pc:spChg chg="add mod">
          <ac:chgData name="Stella Kourouzidou" userId="5a36f855-0291-4fad-ad20-92dda2904fc7" providerId="ADAL" clId="{DFFBA6D5-EAA9-448F-B7B9-D72297B691A7}" dt="2020-04-26T22:47:58.636" v="173" actId="108"/>
          <ac:spMkLst>
            <pc:docMk/>
            <pc:sldMk cId="3810326571" sldId="257"/>
            <ac:spMk id="11" creationId="{4BF31D3C-A188-4ED2-BB31-635F4768C261}"/>
          </ac:spMkLst>
        </pc:spChg>
        <pc:picChg chg="mod">
          <ac:chgData name="Stella Kourouzidou" userId="5a36f855-0291-4fad-ad20-92dda2904fc7" providerId="ADAL" clId="{DFFBA6D5-EAA9-448F-B7B9-D72297B691A7}" dt="2020-04-26T22:46:55.179" v="153" actId="1076"/>
          <ac:picMkLst>
            <pc:docMk/>
            <pc:sldMk cId="3810326571" sldId="257"/>
            <ac:picMk id="2049" creationId="{F6F56054-A489-43C6-B9E2-BE9F63EA9ECD}"/>
          </ac:picMkLst>
        </pc:picChg>
      </pc:sldChg>
      <pc:sldChg chg="del">
        <pc:chgData name="Stella Kourouzidou" userId="5a36f855-0291-4fad-ad20-92dda2904fc7" providerId="ADAL" clId="{DFFBA6D5-EAA9-448F-B7B9-D72297B691A7}" dt="2020-04-26T22:45:32.497" v="93" actId="2696"/>
        <pc:sldMkLst>
          <pc:docMk/>
          <pc:sldMk cId="2788033015" sldId="258"/>
        </pc:sldMkLst>
      </pc:sldChg>
      <pc:sldChg chg="addSp delSp modSp">
        <pc:chgData name="Stella Kourouzidou" userId="5a36f855-0291-4fad-ad20-92dda2904fc7" providerId="ADAL" clId="{DFFBA6D5-EAA9-448F-B7B9-D72297B691A7}" dt="2020-04-26T22:43:33.005" v="44" actId="1076"/>
        <pc:sldMkLst>
          <pc:docMk/>
          <pc:sldMk cId="2506347740" sldId="259"/>
        </pc:sldMkLst>
        <pc:spChg chg="mod">
          <ac:chgData name="Stella Kourouzidou" userId="5a36f855-0291-4fad-ad20-92dda2904fc7" providerId="ADAL" clId="{DFFBA6D5-EAA9-448F-B7B9-D72297B691A7}" dt="2020-04-26T22:40:07.715" v="30" actId="404"/>
          <ac:spMkLst>
            <pc:docMk/>
            <pc:sldMk cId="2506347740" sldId="259"/>
            <ac:spMk id="2" creationId="{CDA25A02-1D83-40E1-9256-9E18E58AE376}"/>
          </ac:spMkLst>
        </pc:spChg>
        <pc:spChg chg="add mod">
          <ac:chgData name="Stella Kourouzidou" userId="5a36f855-0291-4fad-ad20-92dda2904fc7" providerId="ADAL" clId="{DFFBA6D5-EAA9-448F-B7B9-D72297B691A7}" dt="2020-04-26T22:41:52.756" v="39" actId="1076"/>
          <ac:spMkLst>
            <pc:docMk/>
            <pc:sldMk cId="2506347740" sldId="259"/>
            <ac:spMk id="3" creationId="{87FFDE75-95C4-412B-AD41-35BBAA405609}"/>
          </ac:spMkLst>
        </pc:spChg>
        <pc:spChg chg="del">
          <ac:chgData name="Stella Kourouzidou" userId="5a36f855-0291-4fad-ad20-92dda2904fc7" providerId="ADAL" clId="{DFFBA6D5-EAA9-448F-B7B9-D72297B691A7}" dt="2020-04-26T22:41:37.297" v="31" actId="478"/>
          <ac:spMkLst>
            <pc:docMk/>
            <pc:sldMk cId="2506347740" sldId="259"/>
            <ac:spMk id="4" creationId="{CF04A1F2-6672-457E-891A-BAFD64B59F69}"/>
          </ac:spMkLst>
        </pc:spChg>
        <pc:spChg chg="del">
          <ac:chgData name="Stella Kourouzidou" userId="5a36f855-0291-4fad-ad20-92dda2904fc7" providerId="ADAL" clId="{DFFBA6D5-EAA9-448F-B7B9-D72297B691A7}" dt="2020-04-26T22:41:41.379" v="32" actId="478"/>
          <ac:spMkLst>
            <pc:docMk/>
            <pc:sldMk cId="2506347740" sldId="259"/>
            <ac:spMk id="5" creationId="{A8B1EE08-A4D7-4CCA-948E-0CF5A009F6AE}"/>
          </ac:spMkLst>
        </pc:spChg>
        <pc:spChg chg="add">
          <ac:chgData name="Stella Kourouzidou" userId="5a36f855-0291-4fad-ad20-92dda2904fc7" providerId="ADAL" clId="{DFFBA6D5-EAA9-448F-B7B9-D72297B691A7}" dt="2020-04-26T22:42:01.365" v="40"/>
          <ac:spMkLst>
            <pc:docMk/>
            <pc:sldMk cId="2506347740" sldId="259"/>
            <ac:spMk id="11" creationId="{626A8871-5557-4216-BCAF-6F4A1998FE7B}"/>
          </ac:spMkLst>
        </pc:spChg>
        <pc:spChg chg="add mod">
          <ac:chgData name="Stella Kourouzidou" userId="5a36f855-0291-4fad-ad20-92dda2904fc7" providerId="ADAL" clId="{DFFBA6D5-EAA9-448F-B7B9-D72297B691A7}" dt="2020-04-26T22:43:15.597" v="42" actId="1076"/>
          <ac:spMkLst>
            <pc:docMk/>
            <pc:sldMk cId="2506347740" sldId="259"/>
            <ac:spMk id="13" creationId="{0E8382F1-0F47-44E6-A416-168207772D28}"/>
          </ac:spMkLst>
        </pc:spChg>
        <pc:spChg chg="add mod">
          <ac:chgData name="Stella Kourouzidou" userId="5a36f855-0291-4fad-ad20-92dda2904fc7" providerId="ADAL" clId="{DFFBA6D5-EAA9-448F-B7B9-D72297B691A7}" dt="2020-04-26T22:43:15.597" v="42" actId="1076"/>
          <ac:spMkLst>
            <pc:docMk/>
            <pc:sldMk cId="2506347740" sldId="259"/>
            <ac:spMk id="15" creationId="{84B7CEC6-4AA2-4545-9375-40B765E35FE6}"/>
          </ac:spMkLst>
        </pc:spChg>
        <pc:spChg chg="add mod">
          <ac:chgData name="Stella Kourouzidou" userId="5a36f855-0291-4fad-ad20-92dda2904fc7" providerId="ADAL" clId="{DFFBA6D5-EAA9-448F-B7B9-D72297B691A7}" dt="2020-04-26T22:43:15.597" v="42" actId="1076"/>
          <ac:spMkLst>
            <pc:docMk/>
            <pc:sldMk cId="2506347740" sldId="259"/>
            <ac:spMk id="16" creationId="{97E4C14C-1987-481E-9155-8E456576124D}"/>
          </ac:spMkLst>
        </pc:spChg>
        <pc:spChg chg="add mod">
          <ac:chgData name="Stella Kourouzidou" userId="5a36f855-0291-4fad-ad20-92dda2904fc7" providerId="ADAL" clId="{DFFBA6D5-EAA9-448F-B7B9-D72297B691A7}" dt="2020-04-26T22:43:15.597" v="42" actId="1076"/>
          <ac:spMkLst>
            <pc:docMk/>
            <pc:sldMk cId="2506347740" sldId="259"/>
            <ac:spMk id="17" creationId="{C51BBE1C-6095-4855-B63A-4323289741C5}"/>
          </ac:spMkLst>
        </pc:spChg>
        <pc:picChg chg="add mod">
          <ac:chgData name="Stella Kourouzidou" userId="5a36f855-0291-4fad-ad20-92dda2904fc7" providerId="ADAL" clId="{DFFBA6D5-EAA9-448F-B7B9-D72297B691A7}" dt="2020-04-26T22:43:33.005" v="44" actId="1076"/>
          <ac:picMkLst>
            <pc:docMk/>
            <pc:sldMk cId="2506347740" sldId="259"/>
            <ac:picMk id="18" creationId="{0C520673-97A4-47DB-9D46-0F59498D37FE}"/>
          </ac:picMkLst>
        </pc:picChg>
        <pc:picChg chg="add mod">
          <ac:chgData name="Stella Kourouzidou" userId="5a36f855-0291-4fad-ad20-92dda2904fc7" providerId="ADAL" clId="{DFFBA6D5-EAA9-448F-B7B9-D72297B691A7}" dt="2020-04-26T22:43:33.005" v="44" actId="1076"/>
          <ac:picMkLst>
            <pc:docMk/>
            <pc:sldMk cId="2506347740" sldId="259"/>
            <ac:picMk id="19" creationId="{0F0C1A1E-D369-4527-B4F9-1C3567AA271E}"/>
          </ac:picMkLst>
        </pc:picChg>
        <pc:picChg chg="add mod">
          <ac:chgData name="Stella Kourouzidou" userId="5a36f855-0291-4fad-ad20-92dda2904fc7" providerId="ADAL" clId="{DFFBA6D5-EAA9-448F-B7B9-D72297B691A7}" dt="2020-04-26T22:43:33.005" v="44" actId="1076"/>
          <ac:picMkLst>
            <pc:docMk/>
            <pc:sldMk cId="2506347740" sldId="259"/>
            <ac:picMk id="20" creationId="{F24BE294-81C2-45CD-9ADF-198856A8A4E7}"/>
          </ac:picMkLst>
        </pc:picChg>
        <pc:picChg chg="add mod">
          <ac:chgData name="Stella Kourouzidou" userId="5a36f855-0291-4fad-ad20-92dda2904fc7" providerId="ADAL" clId="{DFFBA6D5-EAA9-448F-B7B9-D72297B691A7}" dt="2020-04-26T22:43:33.005" v="44" actId="1076"/>
          <ac:picMkLst>
            <pc:docMk/>
            <pc:sldMk cId="2506347740" sldId="259"/>
            <ac:picMk id="21" creationId="{91CD2A65-A9D2-4447-8A3A-8DFE15162FAB}"/>
          </ac:picMkLst>
        </pc:picChg>
      </pc:sldChg>
      <pc:sldChg chg="del">
        <pc:chgData name="Stella Kourouzidou" userId="5a36f855-0291-4fad-ad20-92dda2904fc7" providerId="ADAL" clId="{DFFBA6D5-EAA9-448F-B7B9-D72297B691A7}" dt="2020-04-26T22:39:45.645" v="0" actId="2696"/>
        <pc:sldMkLst>
          <pc:docMk/>
          <pc:sldMk cId="3132394372" sldId="260"/>
        </pc:sldMkLst>
      </pc:sldChg>
      <pc:sldChg chg="addSp delSp modSp add">
        <pc:chgData name="Stella Kourouzidou" userId="5a36f855-0291-4fad-ad20-92dda2904fc7" providerId="ADAL" clId="{DFFBA6D5-EAA9-448F-B7B9-D72297B691A7}" dt="2020-04-26T22:44:26.396" v="67" actId="14100"/>
        <pc:sldMkLst>
          <pc:docMk/>
          <pc:sldMk cId="3940714763" sldId="260"/>
        </pc:sldMkLst>
        <pc:spChg chg="del">
          <ac:chgData name="Stella Kourouzidou" userId="5a36f855-0291-4fad-ad20-92dda2904fc7" providerId="ADAL" clId="{DFFBA6D5-EAA9-448F-B7B9-D72297B691A7}" dt="2020-04-26T22:43:52.698" v="47" actId="478"/>
          <ac:spMkLst>
            <pc:docMk/>
            <pc:sldMk cId="3940714763" sldId="260"/>
            <ac:spMk id="2" creationId="{CF85B4FF-DB3B-4C4C-8E4A-E85E11BD6F1C}"/>
          </ac:spMkLst>
        </pc:spChg>
        <pc:spChg chg="del">
          <ac:chgData name="Stella Kourouzidou" userId="5a36f855-0291-4fad-ad20-92dda2904fc7" providerId="ADAL" clId="{DFFBA6D5-EAA9-448F-B7B9-D72297B691A7}" dt="2020-04-26T22:43:51.853" v="46" actId="478"/>
          <ac:spMkLst>
            <pc:docMk/>
            <pc:sldMk cId="3940714763" sldId="260"/>
            <ac:spMk id="3" creationId="{B15D6B7B-FBD8-4869-AB6E-101EA1ED5B8F}"/>
          </ac:spMkLst>
        </pc:spChg>
        <pc:spChg chg="add mod">
          <ac:chgData name="Stella Kourouzidou" userId="5a36f855-0291-4fad-ad20-92dda2904fc7" providerId="ADAL" clId="{DFFBA6D5-EAA9-448F-B7B9-D72297B691A7}" dt="2020-04-26T22:44:17.965" v="61" actId="1076"/>
          <ac:spMkLst>
            <pc:docMk/>
            <pc:sldMk cId="3940714763" sldId="260"/>
            <ac:spMk id="4" creationId="{5F21ED07-D356-4353-A880-5622351E7FD1}"/>
          </ac:spMkLst>
        </pc:spChg>
        <pc:spChg chg="add">
          <ac:chgData name="Stella Kourouzidou" userId="5a36f855-0291-4fad-ad20-92dda2904fc7" providerId="ADAL" clId="{DFFBA6D5-EAA9-448F-B7B9-D72297B691A7}" dt="2020-04-26T22:43:55.367" v="48"/>
          <ac:spMkLst>
            <pc:docMk/>
            <pc:sldMk cId="3940714763" sldId="260"/>
            <ac:spMk id="5" creationId="{2CF57029-1276-440A-9B7F-419263D15156}"/>
          </ac:spMkLst>
        </pc:spChg>
        <pc:spChg chg="add mod">
          <ac:chgData name="Stella Kourouzidou" userId="5a36f855-0291-4fad-ad20-92dda2904fc7" providerId="ADAL" clId="{DFFBA6D5-EAA9-448F-B7B9-D72297B691A7}" dt="2020-04-26T22:44:23.373" v="65" actId="14100"/>
          <ac:spMkLst>
            <pc:docMk/>
            <pc:sldMk cId="3940714763" sldId="260"/>
            <ac:spMk id="6" creationId="{2227E172-3432-48C6-8D39-2C94574266C3}"/>
          </ac:spMkLst>
        </pc:spChg>
        <pc:spChg chg="add">
          <ac:chgData name="Stella Kourouzidou" userId="5a36f855-0291-4fad-ad20-92dda2904fc7" providerId="ADAL" clId="{DFFBA6D5-EAA9-448F-B7B9-D72297B691A7}" dt="2020-04-26T22:43:55.367" v="48"/>
          <ac:spMkLst>
            <pc:docMk/>
            <pc:sldMk cId="3940714763" sldId="260"/>
            <ac:spMk id="7" creationId="{3CBB67F2-5BF3-4428-8D78-E7AF7FFFE61F}"/>
          </ac:spMkLst>
        </pc:spChg>
        <pc:picChg chg="add mod">
          <ac:chgData name="Stella Kourouzidou" userId="5a36f855-0291-4fad-ad20-92dda2904fc7" providerId="ADAL" clId="{DFFBA6D5-EAA9-448F-B7B9-D72297B691A7}" dt="2020-04-26T22:44:26.396" v="67" actId="14100"/>
          <ac:picMkLst>
            <pc:docMk/>
            <pc:sldMk cId="3940714763" sldId="260"/>
            <ac:picMk id="2049" creationId="{301833FE-CA2E-46EE-841D-04EAEC4715A6}"/>
          </ac:picMkLst>
        </pc:picChg>
        <pc:picChg chg="add mod">
          <ac:chgData name="Stella Kourouzidou" userId="5a36f855-0291-4fad-ad20-92dda2904fc7" providerId="ADAL" clId="{DFFBA6D5-EAA9-448F-B7B9-D72297B691A7}" dt="2020-04-26T22:44:24.595" v="66" actId="1076"/>
          <ac:picMkLst>
            <pc:docMk/>
            <pc:sldMk cId="3940714763" sldId="260"/>
            <ac:picMk id="2051" creationId="{5ABD1785-5521-4448-98A9-494D192BE48F}"/>
          </ac:picMkLst>
        </pc:picChg>
      </pc:sldChg>
      <pc:sldChg chg="addSp delSp modSp add">
        <pc:chgData name="Stella Kourouzidou" userId="5a36f855-0291-4fad-ad20-92dda2904fc7" providerId="ADAL" clId="{DFFBA6D5-EAA9-448F-B7B9-D72297B691A7}" dt="2020-04-26T22:45:22.195" v="92" actId="14100"/>
        <pc:sldMkLst>
          <pc:docMk/>
          <pc:sldMk cId="4137088335" sldId="261"/>
        </pc:sldMkLst>
        <pc:spChg chg="del">
          <ac:chgData name="Stella Kourouzidou" userId="5a36f855-0291-4fad-ad20-92dda2904fc7" providerId="ADAL" clId="{DFFBA6D5-EAA9-448F-B7B9-D72297B691A7}" dt="2020-04-26T22:44:39.132" v="70" actId="478"/>
          <ac:spMkLst>
            <pc:docMk/>
            <pc:sldMk cId="4137088335" sldId="261"/>
            <ac:spMk id="2" creationId="{A2519661-F937-4A30-A4EA-7AC080CEE706}"/>
          </ac:spMkLst>
        </pc:spChg>
        <pc:spChg chg="del">
          <ac:chgData name="Stella Kourouzidou" userId="5a36f855-0291-4fad-ad20-92dda2904fc7" providerId="ADAL" clId="{DFFBA6D5-EAA9-448F-B7B9-D72297B691A7}" dt="2020-04-26T22:44:38.152" v="69" actId="478"/>
          <ac:spMkLst>
            <pc:docMk/>
            <pc:sldMk cId="4137088335" sldId="261"/>
            <ac:spMk id="3" creationId="{E24E3F10-E124-4484-8023-8A2EA17E18D2}"/>
          </ac:spMkLst>
        </pc:spChg>
        <pc:spChg chg="add mod">
          <ac:chgData name="Stella Kourouzidou" userId="5a36f855-0291-4fad-ad20-92dda2904fc7" providerId="ADAL" clId="{DFFBA6D5-EAA9-448F-B7B9-D72297B691A7}" dt="2020-04-26T22:45:17.963" v="90" actId="1076"/>
          <ac:spMkLst>
            <pc:docMk/>
            <pc:sldMk cId="4137088335" sldId="261"/>
            <ac:spMk id="4" creationId="{29A43E1C-4A64-4BC6-9523-C174F03BEB9C}"/>
          </ac:spMkLst>
        </pc:spChg>
        <pc:spChg chg="add mod">
          <ac:chgData name="Stella Kourouzidou" userId="5a36f855-0291-4fad-ad20-92dda2904fc7" providerId="ADAL" clId="{DFFBA6D5-EAA9-448F-B7B9-D72297B691A7}" dt="2020-04-26T22:45:22.195" v="92" actId="14100"/>
          <ac:spMkLst>
            <pc:docMk/>
            <pc:sldMk cId="4137088335" sldId="261"/>
            <ac:spMk id="5" creationId="{6940BBE3-D507-4A64-A025-449294CA6F99}"/>
          </ac:spMkLst>
        </pc:spChg>
        <pc:spChg chg="add">
          <ac:chgData name="Stella Kourouzidou" userId="5a36f855-0291-4fad-ad20-92dda2904fc7" providerId="ADAL" clId="{DFFBA6D5-EAA9-448F-B7B9-D72297B691A7}" dt="2020-04-26T22:44:41.106" v="71"/>
          <ac:spMkLst>
            <pc:docMk/>
            <pc:sldMk cId="4137088335" sldId="261"/>
            <ac:spMk id="6" creationId="{8B05A172-4634-4C14-95E4-4F75480D4843}"/>
          </ac:spMkLst>
        </pc:spChg>
      </pc:sldChg>
      <pc:sldChg chg="addSp delSp modSp add mod setBg setClrOvrMap">
        <pc:chgData name="Stella Kourouzidou" userId="5a36f855-0291-4fad-ad20-92dda2904fc7" providerId="ADAL" clId="{DFFBA6D5-EAA9-448F-B7B9-D72297B691A7}" dt="2020-04-26T22:49:35.618" v="235" actId="26606"/>
        <pc:sldMkLst>
          <pc:docMk/>
          <pc:sldMk cId="1649146940" sldId="262"/>
        </pc:sldMkLst>
        <pc:spChg chg="mod">
          <ac:chgData name="Stella Kourouzidou" userId="5a36f855-0291-4fad-ad20-92dda2904fc7" providerId="ADAL" clId="{DFFBA6D5-EAA9-448F-B7B9-D72297B691A7}" dt="2020-04-26T22:49:35.618" v="235" actId="26606"/>
          <ac:spMkLst>
            <pc:docMk/>
            <pc:sldMk cId="1649146940" sldId="262"/>
            <ac:spMk id="2" creationId="{7BB98699-90C8-4BE5-8D91-21F2A5F29F96}"/>
          </ac:spMkLst>
        </pc:spChg>
        <pc:spChg chg="del">
          <ac:chgData name="Stella Kourouzidou" userId="5a36f855-0291-4fad-ad20-92dda2904fc7" providerId="ADAL" clId="{DFFBA6D5-EAA9-448F-B7B9-D72297B691A7}" dt="2020-04-26T22:48:47.089" v="229" actId="478"/>
          <ac:spMkLst>
            <pc:docMk/>
            <pc:sldMk cId="1649146940" sldId="262"/>
            <ac:spMk id="3" creationId="{2F5E629B-CB4B-4DAD-ABF4-24F4B1B4F1D5}"/>
          </ac:spMkLst>
        </pc:spChg>
        <pc:spChg chg="add del">
          <ac:chgData name="Stella Kourouzidou" userId="5a36f855-0291-4fad-ad20-92dda2904fc7" providerId="ADAL" clId="{DFFBA6D5-EAA9-448F-B7B9-D72297B691A7}" dt="2020-04-26T22:49:32.912" v="232" actId="26606"/>
          <ac:spMkLst>
            <pc:docMk/>
            <pc:sldMk cId="1649146940" sldId="262"/>
            <ac:spMk id="71" creationId="{0BC9EFE1-D8CB-4668-9980-DB108327A794}"/>
          </ac:spMkLst>
        </pc:spChg>
        <pc:spChg chg="add del">
          <ac:chgData name="Stella Kourouzidou" userId="5a36f855-0291-4fad-ad20-92dda2904fc7" providerId="ADAL" clId="{DFFBA6D5-EAA9-448F-B7B9-D72297B691A7}" dt="2020-04-26T22:49:32.912" v="232" actId="26606"/>
          <ac:spMkLst>
            <pc:docMk/>
            <pc:sldMk cId="1649146940" sldId="262"/>
            <ac:spMk id="75" creationId="{77DA6D33-2D62-458C-BF5D-DBF612FD557E}"/>
          </ac:spMkLst>
        </pc:spChg>
        <pc:spChg chg="add del">
          <ac:chgData name="Stella Kourouzidou" userId="5a36f855-0291-4fad-ad20-92dda2904fc7" providerId="ADAL" clId="{DFFBA6D5-EAA9-448F-B7B9-D72297B691A7}" dt="2020-04-26T22:49:35.592" v="234" actId="26606"/>
          <ac:spMkLst>
            <pc:docMk/>
            <pc:sldMk cId="1649146940" sldId="262"/>
            <ac:spMk id="4100" creationId="{1DB7C82F-AB7E-4F0C-B829-FA1B9C415180}"/>
          </ac:spMkLst>
        </pc:spChg>
        <pc:spChg chg="add">
          <ac:chgData name="Stella Kourouzidou" userId="5a36f855-0291-4fad-ad20-92dda2904fc7" providerId="ADAL" clId="{DFFBA6D5-EAA9-448F-B7B9-D72297B691A7}" dt="2020-04-26T22:49:35.618" v="235" actId="26606"/>
          <ac:spMkLst>
            <pc:docMk/>
            <pc:sldMk cId="1649146940" sldId="262"/>
            <ac:spMk id="4102" creationId="{1707FC24-6981-43D9-B525-C7832BA22463}"/>
          </ac:spMkLst>
        </pc:spChg>
        <pc:picChg chg="add del">
          <ac:chgData name="Stella Kourouzidou" userId="5a36f855-0291-4fad-ad20-92dda2904fc7" providerId="ADAL" clId="{DFFBA6D5-EAA9-448F-B7B9-D72297B691A7}" dt="2020-04-26T22:49:32.912" v="232" actId="26606"/>
          <ac:picMkLst>
            <pc:docMk/>
            <pc:sldMk cId="1649146940" sldId="262"/>
            <ac:picMk id="73" creationId="{7CBAE1BD-B8E4-4029-8AA2-C77E4FED9864}"/>
          </ac:picMkLst>
        </pc:picChg>
        <pc:picChg chg="add mod">
          <ac:chgData name="Stella Kourouzidou" userId="5a36f855-0291-4fad-ad20-92dda2904fc7" providerId="ADAL" clId="{DFFBA6D5-EAA9-448F-B7B9-D72297B691A7}" dt="2020-04-26T22:49:35.618" v="235" actId="26606"/>
          <ac:picMkLst>
            <pc:docMk/>
            <pc:sldMk cId="1649146940" sldId="262"/>
            <ac:picMk id="4098" creationId="{DA87D734-9FF8-466B-AF7F-5F8EF3CFCEB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ACF56-7B04-4E20-B5BD-8C780A51B6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6BA6E1-77E8-4EDC-A67C-93F0927623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B6A631-FACF-4EBE-A8FD-0D0454DD3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BF27-3EF0-4FCA-BFA4-1308670C65D6}" type="datetimeFigureOut">
              <a:rPr lang="el-GR" smtClean="0"/>
              <a:t>27/4/2020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0DE389-94BE-4390-ACD3-0C3430896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6210D8-0FEC-41BE-98ED-C7AC49B0C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2328-97BE-401D-AB5E-5CCB4BDA31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212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4C3C7-E537-4872-936C-F8EAFCCC1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34F1A7-4BE1-405F-ABB2-6D0E92543C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71687-5689-462F-884E-7681CA768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BF27-3EF0-4FCA-BFA4-1308670C65D6}" type="datetimeFigureOut">
              <a:rPr lang="el-GR" smtClean="0"/>
              <a:t>27/4/2020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79692-5854-4A54-81F5-05885CEC8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E1277-0B0F-41D6-9784-603ABC2E8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2328-97BE-401D-AB5E-5CCB4BDA31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26040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95A211-1A4A-4391-8FFD-26F750B8E5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597BF5-BAE0-4518-9CA1-B3DC25F3C5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A340C6-A066-4EAD-868A-E7D6A8C92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BF27-3EF0-4FCA-BFA4-1308670C65D6}" type="datetimeFigureOut">
              <a:rPr lang="el-GR" smtClean="0"/>
              <a:t>27/4/2020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D45B3-307C-45D0-8B83-B09687EBB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DA8938-294C-4B20-9587-F7A56CBEF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2328-97BE-401D-AB5E-5CCB4BDA31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9461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207E3-F64D-4EA7-94B7-D3C2AD62D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AAEE1-82CF-4081-ABD5-B431A3AB2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26D819-BE8F-47D3-AEC6-D6575F156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BF27-3EF0-4FCA-BFA4-1308670C65D6}" type="datetimeFigureOut">
              <a:rPr lang="el-GR" smtClean="0"/>
              <a:t>27/4/2020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6E6561-84E6-4F6B-9B95-E96761834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52CD8B-C6F3-4280-BCB0-D740E1DA8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2328-97BE-401D-AB5E-5CCB4BDA31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0660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6B21C-181E-4A6F-A703-9FB67C229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A8B18F-9361-4EF7-BCFF-AF0C67FE45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69D452-E707-48FD-8A88-A1723AC84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BF27-3EF0-4FCA-BFA4-1308670C65D6}" type="datetimeFigureOut">
              <a:rPr lang="el-GR" smtClean="0"/>
              <a:t>27/4/2020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C4721E-ABE9-41BE-9447-6B98B64E9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92B224-3351-4603-BFD9-85CBD67AB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2328-97BE-401D-AB5E-5CCB4BDA31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051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0752C-F90E-4A0B-B45F-6517F7A85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78970-7E9A-41A6-B53C-2BD5953526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E3F585-17CD-4DA6-B84E-4CA26F9010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4D805C-7183-4264-AAD2-CED926E4C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BF27-3EF0-4FCA-BFA4-1308670C65D6}" type="datetimeFigureOut">
              <a:rPr lang="el-GR" smtClean="0"/>
              <a:t>27/4/2020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5C6F82-042F-40A2-AB1D-96EE162D0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79D97A-D322-4D34-8FB4-A964FA3E3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2328-97BE-401D-AB5E-5CCB4BDA31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15277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3ED5F-4251-4F17-9561-C76B405BB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796E7F-1054-407C-8383-B074EE1E7E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ECFA20-88C8-4576-9AB1-DDECE2A42F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FA448B-9DD0-433D-8CD3-5B9B100E6F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4EAAAF-38D8-4BDE-B7F1-5EA0A0AE75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73F687-2732-46C1-AAC6-CBEE0D9B7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BF27-3EF0-4FCA-BFA4-1308670C65D6}" type="datetimeFigureOut">
              <a:rPr lang="el-GR" smtClean="0"/>
              <a:t>27/4/2020</a:t>
            </a:fld>
            <a:endParaRPr lang="el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53DA55-2EDE-4720-865A-243C33881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4A2F74-760D-4BAD-B539-958EDC99D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2328-97BE-401D-AB5E-5CCB4BDA31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33576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1FD38-EDD1-4934-9071-196D59A2E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628CF9-3CBD-4FC8-912C-968F22AC7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BF27-3EF0-4FCA-BFA4-1308670C65D6}" type="datetimeFigureOut">
              <a:rPr lang="el-GR" smtClean="0"/>
              <a:t>27/4/2020</a:t>
            </a:fld>
            <a:endParaRPr lang="el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CED6FC-5150-4CA2-98C7-1B6044D80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1C154C-EB44-4701-8856-773A6CC26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2328-97BE-401D-AB5E-5CCB4BDA31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5135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ABD2C8-16C7-4F23-A898-0436C06C5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BF27-3EF0-4FCA-BFA4-1308670C65D6}" type="datetimeFigureOut">
              <a:rPr lang="el-GR" smtClean="0"/>
              <a:t>27/4/2020</a:t>
            </a:fld>
            <a:endParaRPr lang="el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D3136C-947D-48E1-989C-01A4D700E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C7628D-2723-4FF3-83E6-27B5427DB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2328-97BE-401D-AB5E-5CCB4BDA31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38657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9626B-C563-4044-A32A-27FEB645E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70E0F-D119-4837-B4A0-72A8670527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E88247-17F0-422B-8BDB-C73B50A26E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B8F0A-8550-4855-B433-1A2024EE6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BF27-3EF0-4FCA-BFA4-1308670C65D6}" type="datetimeFigureOut">
              <a:rPr lang="el-GR" smtClean="0"/>
              <a:t>27/4/2020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A6AAD6-2E68-4923-BC92-3A70519D5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D3725-EA16-4D0E-83D0-F2D188829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2328-97BE-401D-AB5E-5CCB4BDA31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5283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24D35-6F32-4734-B57A-C1FD7720E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72CE3D-E118-4FDC-92C7-CF0F035425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A680FD-5823-4C0B-A0AE-01E96F84B2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AED497-C017-4218-9F4E-00BECEC00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BF27-3EF0-4FCA-BFA4-1308670C65D6}" type="datetimeFigureOut">
              <a:rPr lang="el-GR" smtClean="0"/>
              <a:t>27/4/2020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4E1978-BE74-4C8A-9C71-A781E57D1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026432-7F96-4130-9F6B-54D1418D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2328-97BE-401D-AB5E-5CCB4BDA31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2615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FA30C5-5CE4-4D8C-BE3A-1C5456AAA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1BBAB1-19AF-4BD4-AD09-77B34C53AA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26784F-4974-4A30-8DCD-2752F774ED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BF27-3EF0-4FCA-BFA4-1308670C65D6}" type="datetimeFigureOut">
              <a:rPr lang="el-GR" smtClean="0"/>
              <a:t>27/4/2020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989C17-4F67-4352-AD10-3B53DA97EF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6E9DD4-7B70-4B60-9F82-B5EE4D3F3C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B2328-97BE-401D-AB5E-5CCB4BDA31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8120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gogyd.schools.ac.cy/index.php/el/yliko/endeiktiko-yliko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agogyd.schools.ac.cy/index.php/el/yliko/endeiktiko-yliko" TargetMode="External"/><Relationship Id="rId7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A35F7-2D49-442E-9E74-CFC974D153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11500" dirty="0"/>
              <a:t>ΑΓΩΓΗ ΖΩΗΣ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6065F2-E221-4D18-B7A5-4720EFADF0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4000" dirty="0"/>
              <a:t>Δ’ ΤΑΞΗ</a:t>
            </a:r>
          </a:p>
        </p:txBody>
      </p:sp>
    </p:spTree>
    <p:extLst>
      <p:ext uri="{BB962C8B-B14F-4D97-AF65-F5344CB8AC3E}">
        <p14:creationId xmlns:p14="http://schemas.microsoft.com/office/powerpoint/2010/main" val="678378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D5058C2-132F-465E-BFAA-7EA2AB593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l-GR" sz="5400" b="1" dirty="0">
                <a:solidFill>
                  <a:srgbClr val="FFFFFF"/>
                </a:solidFill>
              </a:rPr>
              <a:t>ΤΟ ΔΙΑΜΑΝΤΙ ΤΩΝ ΑΞΙΩΝ</a:t>
            </a:r>
          </a:p>
        </p:txBody>
      </p:sp>
      <p:pic>
        <p:nvPicPr>
          <p:cNvPr id="2049" name="Picture 50" descr="https://scontent.fpfo1-1.fna.fbcdn.net/v/t1.15752-0/p280x280/90513089_531870384403288_7871084309350711296_n.jpg?_nc_cat=102&amp;_nc_sid=b96e70&amp;_nc_ohc=0GyDp_6tTMIAX9TSF5_&amp;_nc_ht=scontent.fpfo1-1.fna&amp;_nc_tp=6&amp;oh=be4aa6cdff7aa9b5dc1c99adb7e1dc19&amp;oe=5E9B7290">
            <a:extLst>
              <a:ext uri="{FF2B5EF4-FFF2-40B4-BE49-F238E27FC236}">
                <a16:creationId xmlns:a16="http://schemas.microsoft.com/office/drawing/2014/main" id="{F6F56054-A489-43C6-B9E2-BE9F63EA9E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0015" y="2910015"/>
            <a:ext cx="26670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AC598D1A-D641-436D-895E-B82276DB5F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86F292-1592-4981-8772-CD2A39E1C385}"/>
              </a:ext>
            </a:extLst>
          </p:cNvPr>
          <p:cNvSpPr/>
          <p:nvPr/>
        </p:nvSpPr>
        <p:spPr>
          <a:xfrm>
            <a:off x="2500870" y="6031320"/>
            <a:ext cx="61218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4"/>
              </a:rPr>
              <a:t>http://agogyd.schools.ac.cy/index.php/el/yliko/endeiktiko-yliko</a:t>
            </a:r>
            <a:endParaRPr lang="el-GR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54CC8B2-30B8-4596-9B92-69D05A460BE3}"/>
              </a:ext>
            </a:extLst>
          </p:cNvPr>
          <p:cNvSpPr/>
          <p:nvPr/>
        </p:nvSpPr>
        <p:spPr>
          <a:xfrm rot="21174652">
            <a:off x="471580" y="2685877"/>
            <a:ext cx="33827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ΑΠΛΟΤΗΤΑ</a:t>
            </a:r>
            <a:endParaRPr 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51DB5A-9253-444A-ABB9-476DF253A41E}"/>
              </a:ext>
            </a:extLst>
          </p:cNvPr>
          <p:cNvSpPr/>
          <p:nvPr/>
        </p:nvSpPr>
        <p:spPr>
          <a:xfrm rot="21189970">
            <a:off x="1193656" y="3567933"/>
            <a:ext cx="48645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ΥΠΕΥΘΥΝΟΤΗΤΑ</a:t>
            </a:r>
            <a:endParaRPr lang="en-US" sz="54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BF31D3C-A188-4ED2-BB31-635F4768C261}"/>
              </a:ext>
            </a:extLst>
          </p:cNvPr>
          <p:cNvSpPr/>
          <p:nvPr/>
        </p:nvSpPr>
        <p:spPr>
          <a:xfrm rot="21189970">
            <a:off x="3428532" y="4482264"/>
            <a:ext cx="24080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l-GR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ΕΙΡΗΝΗ</a:t>
            </a:r>
            <a:endParaRPr 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326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2"/>
              </a:gs>
              <a:gs pos="25000">
                <a:schemeClr val="accent2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DA25A02-1D83-40E1-9256-9E18E58AE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2053641"/>
            <a:ext cx="4969566" cy="276009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Η ΑΞΙΑ ΤΗΣ </a:t>
            </a:r>
            <a:r>
              <a:rPr lang="el-GR" sz="5400" b="1" dirty="0">
                <a:solidFill>
                  <a:srgbClr val="FFFFFF"/>
                </a:solidFill>
              </a:rPr>
              <a:t>ΥΠΕΥΘΥΝΟΤΗΤΑΣ</a:t>
            </a:r>
            <a:endParaRPr lang="en-US" sz="60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CD4E2B0-00F6-4737-AD4D-50D9A8A0D2C0}"/>
              </a:ext>
            </a:extLst>
          </p:cNvPr>
          <p:cNvSpPr/>
          <p:nvPr/>
        </p:nvSpPr>
        <p:spPr>
          <a:xfrm>
            <a:off x="119620" y="6550033"/>
            <a:ext cx="61218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http://agogyd.schools.ac.cy/index.php/el/yliko/endeiktiko-yliko</a:t>
            </a:r>
            <a:endParaRPr lang="el-GR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7FFDE75-95C4-412B-AD41-35BBAA405609}"/>
              </a:ext>
            </a:extLst>
          </p:cNvPr>
          <p:cNvSpPr/>
          <p:nvPr/>
        </p:nvSpPr>
        <p:spPr>
          <a:xfrm>
            <a:off x="5406886" y="237759"/>
            <a:ext cx="609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2800" dirty="0">
                <a:latin typeface="Arial" panose="020B0604020202020204" pitchFamily="34" charset="0"/>
                <a:ea typeface="Calibri" panose="020F0502020204030204" pitchFamily="34" charset="0"/>
              </a:rPr>
              <a:t>Πάρε τέσσερα τετράγωνα χαρτί ή άλλο σχήμα και ζωγράφισε ή γράψε υπεύθυνες συμπεριφορές σε κάθε κουτί.</a:t>
            </a:r>
            <a:endParaRPr lang="el-GR" sz="2800" dirty="0"/>
          </a:p>
        </p:txBody>
      </p:sp>
      <p:sp>
        <p:nvSpPr>
          <p:cNvPr id="13" name="Text Box 39">
            <a:extLst>
              <a:ext uri="{FF2B5EF4-FFF2-40B4-BE49-F238E27FC236}">
                <a16:creationId xmlns:a16="http://schemas.microsoft.com/office/drawing/2014/main" id="{0E8382F1-0F47-44E6-A416-168207772D28}"/>
              </a:ext>
            </a:extLst>
          </p:cNvPr>
          <p:cNvSpPr txBox="1"/>
          <p:nvPr/>
        </p:nvSpPr>
        <p:spPr>
          <a:xfrm>
            <a:off x="6095446" y="2352931"/>
            <a:ext cx="2616200" cy="208153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l-GR" sz="1200" b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ΣΤΟ ΣΠΙΤΙ</a:t>
            </a:r>
            <a:endParaRPr lang="el-GR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 Box 43">
            <a:extLst>
              <a:ext uri="{FF2B5EF4-FFF2-40B4-BE49-F238E27FC236}">
                <a16:creationId xmlns:a16="http://schemas.microsoft.com/office/drawing/2014/main" id="{84B7CEC6-4AA2-4545-9375-40B765E35FE6}"/>
              </a:ext>
            </a:extLst>
          </p:cNvPr>
          <p:cNvSpPr txBox="1"/>
          <p:nvPr/>
        </p:nvSpPr>
        <p:spPr>
          <a:xfrm>
            <a:off x="8771336" y="2346581"/>
            <a:ext cx="2630170" cy="2081530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l-GR" sz="1200" b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ΣΤΟ ΣΧΟΛΕΙΟ</a:t>
            </a:r>
            <a:endParaRPr lang="el-GR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 Box 47">
            <a:extLst>
              <a:ext uri="{FF2B5EF4-FFF2-40B4-BE49-F238E27FC236}">
                <a16:creationId xmlns:a16="http://schemas.microsoft.com/office/drawing/2014/main" id="{97E4C14C-1987-481E-9155-8E456576124D}"/>
              </a:ext>
            </a:extLst>
          </p:cNvPr>
          <p:cNvSpPr txBox="1"/>
          <p:nvPr/>
        </p:nvSpPr>
        <p:spPr>
          <a:xfrm>
            <a:off x="6082111" y="4504946"/>
            <a:ext cx="2630170" cy="2081530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l-GR" sz="1200" b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ΣΤΗΝ ΚΟΙΝΟΤΗΤΑ</a:t>
            </a:r>
            <a:endParaRPr lang="el-GR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 Box 48">
            <a:extLst>
              <a:ext uri="{FF2B5EF4-FFF2-40B4-BE49-F238E27FC236}">
                <a16:creationId xmlns:a16="http://schemas.microsoft.com/office/drawing/2014/main" id="{C51BBE1C-6095-4855-B63A-4323289741C5}"/>
              </a:ext>
            </a:extLst>
          </p:cNvPr>
          <p:cNvSpPr txBox="1"/>
          <p:nvPr/>
        </p:nvSpPr>
        <p:spPr>
          <a:xfrm>
            <a:off x="8784671" y="4490976"/>
            <a:ext cx="2630170" cy="2081530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l-GR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el-GR" sz="1200" b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ΣΤΗΝ ΚΥΠΡΟ</a:t>
            </a:r>
            <a:endParaRPr lang="el-GR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18" name="Picture 17" descr="Αποτέλεσμα εικόνας για σχολείο">
            <a:extLst>
              <a:ext uri="{FF2B5EF4-FFF2-40B4-BE49-F238E27FC236}">
                <a16:creationId xmlns:a16="http://schemas.microsoft.com/office/drawing/2014/main" id="{0C520673-97A4-47DB-9D46-0F59498D37FE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0109" y="3686818"/>
            <a:ext cx="967740" cy="5441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 descr="σπίτι κινούμενων σχεδίων">
            <a:extLst>
              <a:ext uri="{FF2B5EF4-FFF2-40B4-BE49-F238E27FC236}">
                <a16:creationId xmlns:a16="http://schemas.microsoft.com/office/drawing/2014/main" id="{0F0C1A1E-D369-4527-B4F9-1C3567AA271E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6439" y="3539498"/>
            <a:ext cx="781685" cy="88074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F24BE294-81C2-45CD-9ADF-198856A8A4E7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3439" y="5825498"/>
            <a:ext cx="803910" cy="648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91CD2A65-A9D2-4447-8A3A-8DFE15162FAB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0739" y="5768348"/>
            <a:ext cx="1042670" cy="7816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06347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70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B98699-90C8-4BE5-8D91-21F2A5F29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742951"/>
            <a:ext cx="3476625" cy="496252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Πώς νιώθεις όταν </a:t>
            </a:r>
            <a:br>
              <a:rPr lang="en-US" sz="3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συμπεριφέρεσαι υπεύθυνα;</a:t>
            </a:r>
          </a:p>
        </p:txBody>
      </p:sp>
      <p:pic>
        <p:nvPicPr>
          <p:cNvPr id="4098" name="Picture 2" descr="Notebook Paper Transparent Clipart Paper Notebook Clip - Notebook ...">
            <a:extLst>
              <a:ext uri="{FF2B5EF4-FFF2-40B4-BE49-F238E27FC236}">
                <a16:creationId xmlns:a16="http://schemas.microsoft.com/office/drawing/2014/main" id="{DA87D734-9FF8-466B-AF7F-5F8EF3CFCE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30824" y="492573"/>
            <a:ext cx="5599540" cy="5880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9146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57" descr="Αποτέλεσμα εικόνας για τεμπέλα">
            <a:extLst>
              <a:ext uri="{FF2B5EF4-FFF2-40B4-BE49-F238E27FC236}">
                <a16:creationId xmlns:a16="http://schemas.microsoft.com/office/drawing/2014/main" id="{301833FE-CA2E-46EE-841D-04EAEC4715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044" y="4393563"/>
            <a:ext cx="3784669" cy="2128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58" descr="http://coolweb.gr/img/610/2.jpg">
            <a:extLst>
              <a:ext uri="{FF2B5EF4-FFF2-40B4-BE49-F238E27FC236}">
                <a16:creationId xmlns:a16="http://schemas.microsoft.com/office/drawing/2014/main" id="{5ABD1785-5521-4448-98A9-494D192BE4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6391" y="2020319"/>
            <a:ext cx="1422916" cy="1501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ular Callout 56">
            <a:extLst>
              <a:ext uri="{FF2B5EF4-FFF2-40B4-BE49-F238E27FC236}">
                <a16:creationId xmlns:a16="http://schemas.microsoft.com/office/drawing/2014/main" id="{2227E172-3432-48C6-8D39-2C94574266C3}"/>
              </a:ext>
            </a:extLst>
          </p:cNvPr>
          <p:cNvSpPr/>
          <p:nvPr/>
        </p:nvSpPr>
        <p:spPr>
          <a:xfrm>
            <a:off x="5395346" y="1546611"/>
            <a:ext cx="5908758" cy="3222749"/>
          </a:xfrm>
          <a:prstGeom prst="wedgeRoundRectCallout">
            <a:avLst>
              <a:gd name="adj1" fmla="val -90725"/>
              <a:gd name="adj2" fmla="val -1082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l-GR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F21ED07-D356-4353-A880-5622351E7F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044" y="315505"/>
            <a:ext cx="8036367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703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703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703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703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703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03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03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03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03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703263" algn="l"/>
              </a:tabLst>
            </a:pP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Τι θα συμβούλευες έναν φίλο ή μια φίλη σου που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703263" algn="l"/>
              </a:tabLst>
            </a:pP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σας λέει συχνά ότι βαριέται;</a:t>
            </a:r>
            <a:endParaRPr kumimoji="0" lang="el-GR" altLang="el-G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03263" algn="l"/>
              </a:tabLst>
            </a:pPr>
            <a:endParaRPr kumimoji="0" lang="el-GR" alt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CF57029-1276-440A-9B7F-419263D151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l-GR" altLang="el-G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l-GR" alt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CBB67F2-5BF3-4428-8D78-E7AF7FFFE6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703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703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703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703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703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03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03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03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03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03263" algn="l"/>
              </a:tabLst>
            </a:pPr>
            <a:endParaRPr kumimoji="0" lang="el-GR" alt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03263" algn="l"/>
              </a:tabLst>
            </a:pPr>
            <a:endParaRPr kumimoji="0" lang="el-GR" alt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714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9A43E1C-4A64-4BC6-9523-C174F03BEB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100" y="175736"/>
            <a:ext cx="10949729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703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703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703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703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703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03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03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03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03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703263" algn="l"/>
              </a:tabLst>
            </a:pPr>
            <a:r>
              <a:rPr kumimoji="0" lang="el-GR" altLang="el-G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Σχεδιάζω </a:t>
            </a:r>
            <a:r>
              <a:rPr kumimoji="0" lang="el-GR" altLang="el-GR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υπευθυνότητες</a:t>
            </a:r>
            <a:r>
              <a:rPr kumimoji="0" lang="el-GR" altLang="el-G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που μπορώ να αναλάβω μέσα στο σπίτι. Τις συζητάω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703263" algn="l"/>
              </a:tabLst>
            </a:pPr>
            <a:r>
              <a:rPr kumimoji="0" lang="el-GR" altLang="el-G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με την οικογένειά μου και αύριο αρχίζω να τις υλοποιώ, για να βοηθήσω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703263" algn="l"/>
              </a:tabLst>
            </a:pPr>
            <a:r>
              <a:rPr kumimoji="0" lang="el-GR" altLang="el-G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όλη την οικογένεια αλλά και τον εαυτό μου!</a:t>
            </a:r>
            <a:endParaRPr kumimoji="0" lang="el-GR" altLang="el-G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03263" algn="l"/>
              </a:tabLst>
            </a:pPr>
            <a:endParaRPr kumimoji="0" lang="el-GR" alt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940BBE3-D507-4A64-A025-449294CA6F99}"/>
              </a:ext>
            </a:extLst>
          </p:cNvPr>
          <p:cNvSpPr/>
          <p:nvPr/>
        </p:nvSpPr>
        <p:spPr>
          <a:xfrm>
            <a:off x="571500" y="1826260"/>
            <a:ext cx="10949728" cy="457454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l-GR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B05A172-4634-4C14-95E4-4F75480D48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7088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vited_Teachers xmlns="dd6ad163-8c3c-4529-b686-535d9562c5ac" xsi:nil="true"/>
    <Self_Registration_Enabled xmlns="dd6ad163-8c3c-4529-b686-535d9562c5ac" xsi:nil="true"/>
    <Teachers xmlns="dd6ad163-8c3c-4529-b686-535d9562c5ac">
      <UserInfo>
        <DisplayName/>
        <AccountId xsi:nil="true"/>
        <AccountType/>
      </UserInfo>
    </Teachers>
    <LMS_Mappings xmlns="dd6ad163-8c3c-4529-b686-535d9562c5ac" xsi:nil="true"/>
    <Invited_Students xmlns="dd6ad163-8c3c-4529-b686-535d9562c5ac" xsi:nil="true"/>
    <Math_Settings xmlns="dd6ad163-8c3c-4529-b686-535d9562c5ac" xsi:nil="true"/>
    <Templates xmlns="dd6ad163-8c3c-4529-b686-535d9562c5ac" xsi:nil="true"/>
    <Students xmlns="dd6ad163-8c3c-4529-b686-535d9562c5ac">
      <UserInfo>
        <DisplayName/>
        <AccountId xsi:nil="true"/>
        <AccountType/>
      </UserInfo>
    </Students>
    <AppVersion xmlns="dd6ad163-8c3c-4529-b686-535d9562c5ac" xsi:nil="true"/>
    <TeamsChannelId xmlns="dd6ad163-8c3c-4529-b686-535d9562c5ac" xsi:nil="true"/>
    <IsNotebookLocked xmlns="dd6ad163-8c3c-4529-b686-535d9562c5ac" xsi:nil="true"/>
    <Student_Groups xmlns="dd6ad163-8c3c-4529-b686-535d9562c5ac">
      <UserInfo>
        <DisplayName/>
        <AccountId xsi:nil="true"/>
        <AccountType/>
      </UserInfo>
    </Student_Groups>
    <Distribution_Groups xmlns="dd6ad163-8c3c-4529-b686-535d9562c5ac" xsi:nil="true"/>
    <Is_Collaboration_Space_Locked xmlns="dd6ad163-8c3c-4529-b686-535d9562c5ac" xsi:nil="true"/>
    <CultureName xmlns="dd6ad163-8c3c-4529-b686-535d9562c5ac" xsi:nil="true"/>
    <Owner xmlns="dd6ad163-8c3c-4529-b686-535d9562c5ac">
      <UserInfo>
        <DisplayName/>
        <AccountId xsi:nil="true"/>
        <AccountType/>
      </UserInfo>
    </Owner>
    <DefaultSectionNames xmlns="dd6ad163-8c3c-4529-b686-535d9562c5ac" xsi:nil="true"/>
    <Has_Teacher_Only_SectionGroup xmlns="dd6ad163-8c3c-4529-b686-535d9562c5ac" xsi:nil="true"/>
    <NotebookType xmlns="dd6ad163-8c3c-4529-b686-535d9562c5ac" xsi:nil="true"/>
    <FolderType xmlns="dd6ad163-8c3c-4529-b686-535d9562c5a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21C1A2BCB3A44CB061C57D167C167B" ma:contentTypeVersion="32" ma:contentTypeDescription="Create a new document." ma:contentTypeScope="" ma:versionID="bcedcd6e601a42773734dbd20c974f15">
  <xsd:schema xmlns:xsd="http://www.w3.org/2001/XMLSchema" xmlns:xs="http://www.w3.org/2001/XMLSchema" xmlns:p="http://schemas.microsoft.com/office/2006/metadata/properties" xmlns:ns3="dd6ad163-8c3c-4529-b686-535d9562c5ac" xmlns:ns4="53d68eba-e725-4c37-a3ac-804bc298bbc8" targetNamespace="http://schemas.microsoft.com/office/2006/metadata/properties" ma:root="true" ma:fieldsID="ff6836564f561e3587e7e924f0e34c12" ns3:_="" ns4:_="">
    <xsd:import namespace="dd6ad163-8c3c-4529-b686-535d9562c5ac"/>
    <xsd:import namespace="53d68eba-e725-4c37-a3ac-804bc298bbc8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6ad163-8c3c-4529-b686-535d9562c5ac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CultureName" ma:index="10" nillable="true" ma:displayName="Culture Name" ma:internalName="CultureName">
      <xsd:simpleType>
        <xsd:restriction base="dms:Text"/>
      </xsd:simpleType>
    </xsd:element>
    <xsd:element name="AppVersion" ma:index="11" nillable="true" ma:displayName="App Version" ma:internalName="AppVersion">
      <xsd:simpleType>
        <xsd:restriction base="dms:Text"/>
      </xsd:simpleType>
    </xsd:element>
    <xsd:element name="TeamsChannelId" ma:index="12" nillable="true" ma:displayName="Teams Channel Id" ma:internalName="TeamsChannelId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4" nillable="true" ma:displayName="Math Settings" ma:internalName="Math_Settings">
      <xsd:simpleType>
        <xsd:restriction base="dms:Text"/>
      </xsd:simpleType>
    </xsd:element>
    <xsd:element name="DefaultSectionNames" ma:index="15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6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17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8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9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1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22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3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4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5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6" nillable="true" ma:displayName="Is Collaboration Space Locked" ma:internalName="Is_Collaboration_Space_Locked">
      <xsd:simpleType>
        <xsd:restriction base="dms:Boolean"/>
      </xsd:simpleType>
    </xsd:element>
    <xsd:element name="IsNotebookLocked" ma:index="27" nillable="true" ma:displayName="Is Notebook Locked" ma:internalName="IsNotebookLocked">
      <xsd:simpleType>
        <xsd:restriction base="dms:Boolean"/>
      </xsd:simpleType>
    </xsd:element>
    <xsd:element name="MediaServiceMetadata" ma:index="3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3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4" nillable="true" ma:displayName="Tags" ma:internalName="MediaServiceAutoTags" ma:readOnly="true">
      <xsd:simpleType>
        <xsd:restriction base="dms:Text"/>
      </xsd:simpleType>
    </xsd:element>
    <xsd:element name="MediaServiceGenerationTime" ma:index="3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3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d68eba-e725-4c37-a3ac-804bc298bbc8" elementFormDefault="qualified">
    <xsd:import namespace="http://schemas.microsoft.com/office/2006/documentManagement/types"/>
    <xsd:import namespace="http://schemas.microsoft.com/office/infopath/2007/PartnerControls"/>
    <xsd:element name="SharedWithUsers" ma:index="2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3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29E332C-9AA9-4687-A4E4-E82D137D8B7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16980E1-3F74-4635-B4BD-012597F5CF3B}">
  <ds:schemaRefs>
    <ds:schemaRef ds:uri="http://purl.org/dc/terms/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dd6ad163-8c3c-4529-b686-535d9562c5ac"/>
    <ds:schemaRef ds:uri="http://purl.org/dc/dcmitype/"/>
    <ds:schemaRef ds:uri="http://schemas.microsoft.com/office/2006/documentManagement/types"/>
    <ds:schemaRef ds:uri="53d68eba-e725-4c37-a3ac-804bc298bbc8"/>
  </ds:schemaRefs>
</ds:datastoreItem>
</file>

<file path=customXml/itemProps3.xml><?xml version="1.0" encoding="utf-8"?>
<ds:datastoreItem xmlns:ds="http://schemas.openxmlformats.org/officeDocument/2006/customXml" ds:itemID="{5B168CCE-88B3-47D9-B4D4-C3E58E5F26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d6ad163-8c3c-4529-b686-535d9562c5ac"/>
    <ds:schemaRef ds:uri="53d68eba-e725-4c37-a3ac-804bc298bb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142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ΑΓΩΓΗ ΖΩΗΣ </vt:lpstr>
      <vt:lpstr>ΤΟ ΔΙΑΜΑΝΤΙ ΤΩΝ ΑΞΙΩΝ</vt:lpstr>
      <vt:lpstr>Η ΑΞΙΑ ΤΗΣ ΥΠΕΥΘΥΝΟΤΗΤΑΣ</vt:lpstr>
      <vt:lpstr>Πώς νιώθεις όταν  συμπεριφέρεσαι υπεύθυνα;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ΑΓΩΓΗ ΖΩΗΣ </dc:title>
  <dc:creator>Stella Kourouzidou</dc:creator>
  <cp:lastModifiedBy>Stella Kourouzidou</cp:lastModifiedBy>
  <cp:revision>1</cp:revision>
  <dcterms:created xsi:type="dcterms:W3CDTF">2020-04-26T22:49:35Z</dcterms:created>
  <dcterms:modified xsi:type="dcterms:W3CDTF">2020-04-26T22:49:36Z</dcterms:modified>
</cp:coreProperties>
</file>