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0559-7717-4730-B5B1-756471F50DB5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6734F-EA02-422A-A859-B3855C32DE6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2547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0559-7717-4730-B5B1-756471F50DB5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6734F-EA02-422A-A859-B3855C32DE6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05762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0559-7717-4730-B5B1-756471F50DB5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6734F-EA02-422A-A859-B3855C32DE6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38625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0559-7717-4730-B5B1-756471F50DB5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6734F-EA02-422A-A859-B3855C32DE6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9957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0559-7717-4730-B5B1-756471F50DB5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6734F-EA02-422A-A859-B3855C32DE6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0704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0559-7717-4730-B5B1-756471F50DB5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6734F-EA02-422A-A859-B3855C32DE6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58906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0559-7717-4730-B5B1-756471F50DB5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6734F-EA02-422A-A859-B3855C32DE6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04996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0559-7717-4730-B5B1-756471F50DB5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6734F-EA02-422A-A859-B3855C32DE6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82361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0559-7717-4730-B5B1-756471F50DB5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6734F-EA02-422A-A859-B3855C32DE6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3135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0559-7717-4730-B5B1-756471F50DB5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6734F-EA02-422A-A859-B3855C32DE6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8510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E0559-7717-4730-B5B1-756471F50DB5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6734F-EA02-422A-A859-B3855C32DE6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87161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E0559-7717-4730-B5B1-756471F50DB5}" type="datetimeFigureOut">
              <a:rPr lang="el-GR" smtClean="0"/>
              <a:t>23/3/2020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6734F-EA02-422A-A859-B3855C32DE6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69979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photodentro.edu.gr/v/item/ds/8521/289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books.edu.gr/modules/ebook/show.php/DSGL100/418/2819,10626/" TargetMode="External"/><Relationship Id="rId2" Type="http://schemas.openxmlformats.org/officeDocument/2006/relationships/hyperlink" Target="http://photodentro.edu.gr/v/item/ds/8521/289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3323" y="0"/>
            <a:ext cx="9144000" cy="2387600"/>
          </a:xfrm>
        </p:spPr>
        <p:txBody>
          <a:bodyPr/>
          <a:lstStyle/>
          <a:p>
            <a:r>
              <a:rPr lang="el-GR" dirty="0"/>
              <a:t>Βόρεια Αμερική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67790" y="3085203"/>
            <a:ext cx="12046226" cy="2573679"/>
          </a:xfrm>
        </p:spPr>
        <p:txBody>
          <a:bodyPr/>
          <a:lstStyle/>
          <a:p>
            <a:r>
              <a:rPr lang="el-GR" b="1" u="sng" dirty="0"/>
              <a:t>Γεωγραφική διερεύνηση</a:t>
            </a:r>
          </a:p>
          <a:p>
            <a:r>
              <a:rPr lang="el-GR" b="1" dirty="0"/>
              <a:t>Μελετώ τη γεωγραφική θέση, τη μορφολογία του εδάφους και το κλίμα για να βρω </a:t>
            </a:r>
          </a:p>
          <a:p>
            <a:r>
              <a:rPr lang="el-GR" b="1" dirty="0"/>
              <a:t>με ποιον τρόπο επηρεάζουν τη φυσική βλάστηση της Βόρειας Αμερικής. 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67248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38458"/>
            <a:ext cx="8216348" cy="1325563"/>
          </a:xfrm>
        </p:spPr>
        <p:txBody>
          <a:bodyPr>
            <a:normAutofit/>
          </a:bodyPr>
          <a:lstStyle/>
          <a:p>
            <a:r>
              <a:rPr lang="el-GR" sz="3600" u="sng" dirty="0"/>
              <a:t>Γ</a:t>
            </a:r>
            <a:r>
              <a:rPr lang="en-US" sz="3600" u="sng" dirty="0"/>
              <a:t>. </a:t>
            </a:r>
            <a:r>
              <a:rPr lang="el-GR" sz="3600" u="sng" dirty="0"/>
              <a:t>Κλίμα της Β. Αμερικής (Καναδάς, Η.Π.Α.)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530" y="940904"/>
            <a:ext cx="11834191" cy="523605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Μελετώ τον χάρτη </a:t>
            </a:r>
            <a:r>
              <a:rPr lang="en-US" dirty="0">
                <a:hlinkClick r:id="rId2"/>
              </a:rPr>
              <a:t>http://photodentro.edu.gr/v/item/ds/8521/2898</a:t>
            </a:r>
            <a:r>
              <a:rPr lang="el-GR" dirty="0"/>
              <a:t> </a:t>
            </a:r>
            <a:r>
              <a:rPr lang="el-GR" sz="2400" dirty="0"/>
              <a:t>(επιλέγω στο κάτω μέρος τις «κλιματικές ζώνες» και στ’ αριστερά πατώ τα 3 βελάκια για να εμφανιστεί το υπόμνημα) </a:t>
            </a:r>
            <a:r>
              <a:rPr lang="el-GR" dirty="0"/>
              <a:t>και εργάζομαι στις ακόλουθες δραστηριότητες.</a:t>
            </a:r>
          </a:p>
          <a:p>
            <a:pPr marL="0" indent="0">
              <a:buNone/>
            </a:pPr>
            <a:endParaRPr lang="el-GR" dirty="0"/>
          </a:p>
          <a:p>
            <a:pPr marL="514350" indent="-514350">
              <a:buAutoNum type="arabicPeriod"/>
            </a:pPr>
            <a:r>
              <a:rPr lang="el-GR" dirty="0"/>
              <a:t>Τι είδους κλίμα συναντάμε στις διάφορες περιοχές της Β. Αμερικής;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2. Στο βιβλίο «Γνωρίζω τον κόσμο» (σελ. 86-87), μελετώ τα σημεία α, β, και γ και στη συνέχεια εξηγώ σε ποιους παράγοντες οφείλονται οι μεγάλες διαφορές στο κλίμα. </a:t>
            </a:r>
          </a:p>
        </p:txBody>
      </p:sp>
    </p:spTree>
    <p:extLst>
      <p:ext uri="{BB962C8B-B14F-4D97-AF65-F5344CB8AC3E}">
        <p14:creationId xmlns:p14="http://schemas.microsoft.com/office/powerpoint/2010/main" val="3254698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582" y="0"/>
            <a:ext cx="9034670" cy="1325563"/>
          </a:xfrm>
        </p:spPr>
        <p:txBody>
          <a:bodyPr>
            <a:normAutofit/>
          </a:bodyPr>
          <a:lstStyle/>
          <a:p>
            <a:r>
              <a:rPr lang="el-GR" sz="3600" u="sng" dirty="0"/>
              <a:t>Δ. Φυσική βλάστηση Β. Αμερικής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007164"/>
            <a:ext cx="12191999" cy="5698435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Μελετώ τον χάρτη </a:t>
            </a:r>
            <a:r>
              <a:rPr lang="en-US" dirty="0">
                <a:hlinkClick r:id="rId2"/>
              </a:rPr>
              <a:t>http://photodentro.edu.gr/v/item/ds/8521/2898</a:t>
            </a:r>
            <a:r>
              <a:rPr lang="el-GR" dirty="0"/>
              <a:t> για να εντοπίσω και να ονομάσω τις ζώνες φυσικής βλάστησης της Β. Αμερικής. 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sz="3400" i="1" dirty="0">
                <a:solidFill>
                  <a:schemeClr val="accent6"/>
                </a:solidFill>
              </a:rPr>
              <a:t>Πολική ζώνη – Τούνδρα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3400" dirty="0">
                <a:solidFill>
                  <a:schemeClr val="accent6"/>
                </a:solidFill>
              </a:rPr>
              <a:t>Μελετώ την παράγραφο «Πολική ζώνη» από το βιβλίο «Γεωγραφία </a:t>
            </a:r>
            <a:r>
              <a:rPr lang="el-GR" sz="3400" dirty="0" err="1">
                <a:solidFill>
                  <a:schemeClr val="accent6"/>
                </a:solidFill>
              </a:rPr>
              <a:t>Στ</a:t>
            </a:r>
            <a:r>
              <a:rPr lang="el-GR" sz="3400" dirty="0">
                <a:solidFill>
                  <a:schemeClr val="accent6"/>
                </a:solidFill>
              </a:rPr>
              <a:t>΄ Δημοτικού»</a:t>
            </a:r>
          </a:p>
          <a:p>
            <a:pPr marL="0" indent="0">
              <a:buNone/>
            </a:pPr>
            <a:r>
              <a:rPr lang="el-GR" sz="3400" i="1" dirty="0">
                <a:solidFill>
                  <a:schemeClr val="accent6"/>
                </a:solidFill>
              </a:rPr>
              <a:t>(Έννοιες: τούνδρα, βρύα, λειχήνες)</a:t>
            </a:r>
          </a:p>
          <a:p>
            <a:pPr marL="0" indent="0">
              <a:buNone/>
            </a:pPr>
            <a:endParaRPr lang="el-GR" dirty="0"/>
          </a:p>
          <a:p>
            <a:pPr marL="0" indent="0" algn="ctr">
              <a:buNone/>
            </a:pPr>
            <a:endParaRPr lang="el-GR" sz="2600" dirty="0">
              <a:solidFill>
                <a:schemeClr val="accent6"/>
              </a:solidFill>
            </a:endParaRPr>
          </a:p>
          <a:p>
            <a:r>
              <a:rPr lang="el-GR" sz="3400" dirty="0">
                <a:solidFill>
                  <a:schemeClr val="accent2">
                    <a:lumMod val="75000"/>
                  </a:schemeClr>
                </a:solidFill>
              </a:rPr>
              <a:t>Εύκρατη ζώνη – </a:t>
            </a:r>
            <a:r>
              <a:rPr lang="el-GR" sz="3400" dirty="0" err="1">
                <a:solidFill>
                  <a:schemeClr val="accent2">
                    <a:lumMod val="75000"/>
                  </a:schemeClr>
                </a:solidFill>
              </a:rPr>
              <a:t>Τάιγκα</a:t>
            </a:r>
            <a:r>
              <a:rPr lang="el-GR" sz="3400" dirty="0">
                <a:solidFill>
                  <a:schemeClr val="accent2">
                    <a:lumMod val="75000"/>
                  </a:schemeClr>
                </a:solidFill>
              </a:rPr>
              <a:t>, εύκρατα δάση, στέπες, λιβάδια </a:t>
            </a:r>
          </a:p>
          <a:p>
            <a:pPr marL="0" indent="0">
              <a:buNone/>
            </a:pPr>
            <a:r>
              <a:rPr lang="el-GR" sz="3400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l-GR" sz="3400" i="1" dirty="0">
                <a:solidFill>
                  <a:schemeClr val="accent2">
                    <a:lumMod val="75000"/>
                  </a:schemeClr>
                </a:solidFill>
              </a:rPr>
              <a:t>Έννοιες: </a:t>
            </a:r>
            <a:r>
              <a:rPr lang="el-GR" sz="3400" i="1" dirty="0" err="1">
                <a:solidFill>
                  <a:schemeClr val="accent2">
                    <a:lumMod val="75000"/>
                  </a:schemeClr>
                </a:solidFill>
              </a:rPr>
              <a:t>τάι</a:t>
            </a:r>
            <a:r>
              <a:rPr lang="el-GR" sz="3400" dirty="0" err="1">
                <a:solidFill>
                  <a:schemeClr val="accent2">
                    <a:lumMod val="75000"/>
                  </a:schemeClr>
                </a:solidFill>
              </a:rPr>
              <a:t>γκα</a:t>
            </a:r>
            <a:r>
              <a:rPr lang="el-GR" sz="3400" dirty="0">
                <a:solidFill>
                  <a:schemeClr val="accent2">
                    <a:lumMod val="75000"/>
                  </a:schemeClr>
                </a:solidFill>
              </a:rPr>
              <a:t>,</a:t>
            </a:r>
            <a:r>
              <a:rPr lang="el-GR" sz="3400" i="1" dirty="0">
                <a:solidFill>
                  <a:schemeClr val="accent2">
                    <a:lumMod val="75000"/>
                  </a:schemeClr>
                </a:solidFill>
              </a:rPr>
              <a:t> κωνοφόρα δάση, στέπα, λιβάδια)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3400" dirty="0">
                <a:solidFill>
                  <a:schemeClr val="accent2">
                    <a:lumMod val="75000"/>
                  </a:schemeClr>
                </a:solidFill>
              </a:rPr>
              <a:t>Μελετώ την παράγραφο «Εύκρατη ζώνη» από το βιβλίο «Γεωγραφία </a:t>
            </a:r>
            <a:r>
              <a:rPr lang="el-GR" sz="3400" dirty="0" err="1">
                <a:solidFill>
                  <a:schemeClr val="accent2">
                    <a:lumMod val="75000"/>
                  </a:schemeClr>
                </a:solidFill>
              </a:rPr>
              <a:t>Στ</a:t>
            </a:r>
            <a:r>
              <a:rPr lang="el-GR" sz="3400" dirty="0">
                <a:solidFill>
                  <a:schemeClr val="accent2">
                    <a:lumMod val="75000"/>
                  </a:schemeClr>
                </a:solidFill>
              </a:rPr>
              <a:t>΄ Δημοτικού».</a:t>
            </a:r>
          </a:p>
          <a:p>
            <a:pPr marL="0" indent="0">
              <a:buNone/>
            </a:pPr>
            <a:r>
              <a:rPr lang="en-US" sz="3600" dirty="0">
                <a:hlinkClick r:id="rId3"/>
              </a:rPr>
              <a:t>http://ebooks.edu.gr/modules/ebook/show.php/DSGL100/418/2819,10626/</a:t>
            </a:r>
            <a:endParaRPr lang="el-GR" sz="3600" dirty="0"/>
          </a:p>
          <a:p>
            <a:pPr marL="0" indent="0">
              <a:buNone/>
            </a:pPr>
            <a:endParaRPr lang="el-GR" sz="35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l-GR" sz="3400" dirty="0">
                <a:solidFill>
                  <a:srgbClr val="FF0000"/>
                </a:solidFill>
              </a:rPr>
              <a:t>Στο βιβλίο «Γνωρίζω τον κόσμο» (σελ. 88), μελετώ το απόσπασμα.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3909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19267" y="1825626"/>
            <a:ext cx="11966716" cy="199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500" dirty="0"/>
              <a:t>Τώρα είμαι σε θέση να πω πώς η γεωγραφική θέση, το έδαφος και το κλίμα επηρεάζουν τα είδη βλάστησης της Β. Αμερικής!</a:t>
            </a:r>
          </a:p>
          <a:p>
            <a:pPr algn="ctr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13352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70</TotalTime>
  <Words>310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Βόρεια Αμερική</vt:lpstr>
      <vt:lpstr>Γ. Κλίμα της Β. Αμερικής (Καναδάς, Η.Π.Α.)</vt:lpstr>
      <vt:lpstr>Δ. Φυσική βλάστηση Β. Αμερικής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Βόρεια Αμερική</dc:title>
  <dc:creator>user</dc:creator>
  <cp:lastModifiedBy>User</cp:lastModifiedBy>
  <cp:revision>13</cp:revision>
  <dcterms:created xsi:type="dcterms:W3CDTF">2020-03-21T15:07:40Z</dcterms:created>
  <dcterms:modified xsi:type="dcterms:W3CDTF">2020-03-23T12:18:04Z</dcterms:modified>
</cp:coreProperties>
</file>