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63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03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344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80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46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93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75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44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90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89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70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772B8-8445-44EE-91D4-F5EEB75641DD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3941-A517-498D-A2A4-E5076B0B39A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43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29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0/418/2821,1065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374" y="0"/>
            <a:ext cx="7996158" cy="2387600"/>
          </a:xfrm>
        </p:spPr>
        <p:txBody>
          <a:bodyPr/>
          <a:lstStyle/>
          <a:p>
            <a:r>
              <a:rPr lang="el-GR" dirty="0"/>
              <a:t>Βόρεια Αμερική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539" y="2793654"/>
            <a:ext cx="11714921" cy="2573679"/>
          </a:xfrm>
        </p:spPr>
        <p:txBody>
          <a:bodyPr/>
          <a:lstStyle/>
          <a:p>
            <a:r>
              <a:rPr lang="el-GR" b="1" u="sng" dirty="0"/>
              <a:t>Γεωγραφική διερεύνηση</a:t>
            </a:r>
          </a:p>
          <a:p>
            <a:r>
              <a:rPr lang="el-GR" b="1" dirty="0"/>
              <a:t>Μελετώ τη γεωγραφική θέση, τη μορφολογία του εδάφους και το κλίμα για να βρω με ποιον τρόπο επηρεάζουν τη φυσική βλάστηση της Βόρειας Αμερικής.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520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957391" cy="1325563"/>
          </a:xfrm>
        </p:spPr>
        <p:txBody>
          <a:bodyPr>
            <a:normAutofit/>
          </a:bodyPr>
          <a:lstStyle/>
          <a:p>
            <a:r>
              <a:rPr lang="el-GR" sz="3600" u="sng" dirty="0"/>
              <a:t>Β</a:t>
            </a:r>
            <a:r>
              <a:rPr lang="en-US" sz="3600" u="sng" dirty="0"/>
              <a:t>. </a:t>
            </a:r>
            <a:r>
              <a:rPr lang="el-GR" sz="3600" u="sng" dirty="0"/>
              <a:t>Μορφολογία του εδάφους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3426"/>
            <a:ext cx="12192000" cy="51035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Μελετώ τον χάρτη </a:t>
            </a:r>
            <a:r>
              <a:rPr lang="en-US" dirty="0">
                <a:hlinkClick r:id="rId2"/>
              </a:rPr>
              <a:t>http://photodentro.edu.gr/v/item/ds/8521/2941</a:t>
            </a:r>
            <a:r>
              <a:rPr lang="el-GR" dirty="0"/>
              <a:t> , παρατηρώ και στη συνέχεια απαντώ τα πιο κάτω ερωτήματα.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600" dirty="0"/>
              <a:t>1. Πώς είναι το έδαφος στα δυτικά  της Β. Αμερικής;</a:t>
            </a:r>
          </a:p>
          <a:p>
            <a:pPr marL="514350" indent="-514350">
              <a:buAutoNum type="arabicPeriod"/>
            </a:pPr>
            <a:endParaRPr lang="el-GR" sz="2600" dirty="0"/>
          </a:p>
          <a:p>
            <a:pPr marL="0" indent="0">
              <a:buNone/>
            </a:pPr>
            <a:r>
              <a:rPr lang="el-GR" sz="2600" dirty="0"/>
              <a:t>2. Πώς ονομάζεται αυτή η μεγάλη οροσειρά;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r>
              <a:rPr lang="el-GR" sz="2600" dirty="0"/>
              <a:t>3. Από πού αρχίζει και μέχρι πού φτάνει;</a:t>
            </a:r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r>
              <a:rPr lang="el-GR" sz="2600" dirty="0"/>
              <a:t>4. Ποια άλλη μεγάλη οροσειρά διακρίνεις στα ανατολικά των Η.Π.Α.; Πώς ονομάζεται;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9541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50" y="320023"/>
            <a:ext cx="11087279" cy="66198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l-GR" sz="10400" dirty="0"/>
              <a:t>5. Πώς είναι οι ακτές του Καναδά; Γιατί έχει τόσους πολλούς κόλπους;</a:t>
            </a:r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;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812" y="1005074"/>
            <a:ext cx="5864337" cy="3542104"/>
          </a:xfrm>
          <a:prstGeom prst="rect">
            <a:avLst/>
          </a:prstGeom>
        </p:spPr>
      </p:pic>
      <p:pic>
        <p:nvPicPr>
          <p:cNvPr id="1026" name="Picture 2" descr="Image result for west coast ca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0" y="4081874"/>
            <a:ext cx="8387642" cy="264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850" y="1824435"/>
            <a:ext cx="6142934" cy="1903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chemeClr val="tx1"/>
                </a:solidFill>
              </a:rPr>
              <a:t>Οι δυτικές και βόρειες ακτές του Καναδά </a:t>
            </a:r>
          </a:p>
          <a:p>
            <a:pPr algn="ctr"/>
            <a:r>
              <a:rPr lang="el-GR" sz="2800" dirty="0">
                <a:solidFill>
                  <a:schemeClr val="tx1"/>
                </a:solidFill>
              </a:rPr>
              <a:t>είναι ψηλές και απότομες. </a:t>
            </a:r>
          </a:p>
          <a:p>
            <a:pPr algn="ctr"/>
            <a:r>
              <a:rPr lang="el-GR" sz="2800" dirty="0">
                <a:solidFill>
                  <a:schemeClr val="tx1"/>
                </a:solidFill>
              </a:rPr>
              <a:t>Το έδαφος διαβρώθηκε από </a:t>
            </a:r>
          </a:p>
          <a:p>
            <a:pPr algn="ctr"/>
            <a:r>
              <a:rPr lang="el-GR" sz="2800" dirty="0">
                <a:solidFill>
                  <a:schemeClr val="tx1"/>
                </a:solidFill>
              </a:rPr>
              <a:t>την κίνηση των παγετώνων.  </a:t>
            </a:r>
          </a:p>
        </p:txBody>
      </p:sp>
    </p:spTree>
    <p:extLst>
      <p:ext uri="{BB962C8B-B14F-4D97-AF65-F5344CB8AC3E}">
        <p14:creationId xmlns:p14="http://schemas.microsoft.com/office/powerpoint/2010/main" val="112532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10" y="105412"/>
            <a:ext cx="11641540" cy="24655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6. Πού βρίσκονται οι μεγάλες πεδιάδες της Β. Αμερικής;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7. Ποιος μεγάλος ποταμός διασχίζει την αμερικανική πεδιάδα (</a:t>
            </a:r>
            <a:r>
              <a:rPr lang="el-GR" dirty="0" err="1"/>
              <a:t>πρέρι</a:t>
            </a:r>
            <a:r>
              <a:rPr lang="el-GR" dirty="0"/>
              <a:t>); Πού εκβάλλει;</a:t>
            </a:r>
          </a:p>
          <a:p>
            <a:pPr marL="0" indent="0" algn="ctr">
              <a:buNone/>
            </a:pPr>
            <a:r>
              <a:rPr lang="el-GR" dirty="0"/>
              <a:t>……………………………………………………….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7E26CF0-D009-4CCB-B8FC-CA8AF571CCE2}"/>
              </a:ext>
            </a:extLst>
          </p:cNvPr>
          <p:cNvSpPr txBox="1">
            <a:spLocks/>
          </p:cNvSpPr>
          <p:nvPr/>
        </p:nvSpPr>
        <p:spPr>
          <a:xfrm>
            <a:off x="142710" y="2962465"/>
            <a:ext cx="12351224" cy="379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8. Ποιες είναι οι τέσσερις μεγάλες λίμνες που μοιράζεται ο Καναδάς με τις Η.Π.Α.;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9. Ποιος μεγάλος ποταμός ενώνει το σύστημα αυτό των τεσσάρων λιμνών με τον Ατλαντικό Ωκεανό;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dirty="0"/>
              <a:t>10. Μπορώ τώρα να μελετήσω τις σελίδες του βιβλίου μου </a:t>
            </a:r>
            <a:r>
              <a:rPr lang="en-GB" u="sng" dirty="0">
                <a:hlinkClick r:id="rId2"/>
              </a:rPr>
              <a:t>http</a:t>
            </a:r>
            <a:r>
              <a:rPr lang="el-GR" u="sng" dirty="0">
                <a:hlinkClick r:id="rId2"/>
              </a:rPr>
              <a:t>://</a:t>
            </a:r>
            <a:r>
              <a:rPr lang="en-GB" u="sng" dirty="0" err="1">
                <a:hlinkClick r:id="rId2"/>
              </a:rPr>
              <a:t>ebooks</a:t>
            </a:r>
            <a:r>
              <a:rPr lang="el-GR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edu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gr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modules</a:t>
            </a:r>
            <a:r>
              <a:rPr lang="el-GR" u="sng" dirty="0">
                <a:hlinkClick r:id="rId2"/>
              </a:rPr>
              <a:t>/</a:t>
            </a:r>
            <a:r>
              <a:rPr lang="en-GB" u="sng" dirty="0" err="1">
                <a:hlinkClick r:id="rId2"/>
              </a:rPr>
              <a:t>ebook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show</a:t>
            </a:r>
            <a:r>
              <a:rPr lang="el-GR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php</a:t>
            </a:r>
            <a:r>
              <a:rPr lang="el-GR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DSGL</a:t>
            </a:r>
            <a:r>
              <a:rPr lang="el-GR" u="sng" dirty="0">
                <a:hlinkClick r:id="rId2"/>
              </a:rPr>
              <a:t>100/418/2821,10657/</a:t>
            </a:r>
            <a:r>
              <a:rPr lang="el-GR" dirty="0"/>
              <a:t> , για να εμπλουτίσω τις γνώσεις μου και να διορθώσω τυχόν λαθάκια μου!</a:t>
            </a:r>
          </a:p>
        </p:txBody>
      </p:sp>
    </p:spTree>
    <p:extLst>
      <p:ext uri="{BB962C8B-B14F-4D97-AF65-F5344CB8AC3E}">
        <p14:creationId xmlns:p14="http://schemas.microsoft.com/office/powerpoint/2010/main" val="1847933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261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Βόρεια Αμερική</vt:lpstr>
      <vt:lpstr>Β. Μορφολογία του εδάφους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User</cp:lastModifiedBy>
  <cp:revision>13</cp:revision>
  <dcterms:created xsi:type="dcterms:W3CDTF">2020-03-21T13:53:53Z</dcterms:created>
  <dcterms:modified xsi:type="dcterms:W3CDTF">2020-03-23T12:16:58Z</dcterms:modified>
</cp:coreProperties>
</file>