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0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0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5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8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30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53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52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8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3C09-A7F8-49AC-B81F-96BEAEE287FE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2733" TargetMode="External"/><Relationship Id="rId2" Type="http://schemas.openxmlformats.org/officeDocument/2006/relationships/hyperlink" Target="http://photodentro.edu.gr/v/item/ds/8521/294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ds/8521/29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3323" y="0"/>
            <a:ext cx="9144000" cy="2387600"/>
          </a:xfrm>
        </p:spPr>
        <p:txBody>
          <a:bodyPr/>
          <a:lstStyle/>
          <a:p>
            <a:r>
              <a:rPr lang="el-GR" dirty="0"/>
              <a:t>Βόρεια Αμερική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48" y="2647880"/>
            <a:ext cx="11569147" cy="2573679"/>
          </a:xfrm>
        </p:spPr>
        <p:txBody>
          <a:bodyPr/>
          <a:lstStyle/>
          <a:p>
            <a:r>
              <a:rPr lang="el-GR" b="1" u="sng" dirty="0"/>
              <a:t>Γεωγραφική διερεύνηση </a:t>
            </a:r>
          </a:p>
          <a:p>
            <a:pPr>
              <a:lnSpc>
                <a:spcPct val="100000"/>
              </a:lnSpc>
            </a:pPr>
            <a:r>
              <a:rPr lang="el-GR" b="1" dirty="0"/>
              <a:t>Μελετώ τη γεωγραφική θέση, τη μορφολογία του εδάφους και το κλίμα για να βρω με ποιον τρόπο επηρεάζουν τη φυσική βλάστηση της Βόρειας Αμερικής.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292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l-GR" sz="3600" u="sng" dirty="0"/>
              <a:t>Α. Γεωγραφική θέση –Μελέτη του χάρτη</a:t>
            </a:r>
            <a:br>
              <a:rPr lang="el-GR" sz="3600" u="sng" dirty="0"/>
            </a:br>
            <a:endParaRPr lang="el-GR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73" y="887896"/>
            <a:ext cx="11940209" cy="584775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600" dirty="0"/>
              <a:t>Εντοπίζω τη θέση της Βορείου Αμερικής στην υδρόγειο σφαίρα </a:t>
            </a:r>
          </a:p>
          <a:p>
            <a:pPr marL="0" indent="0">
              <a:buNone/>
            </a:pPr>
            <a:r>
              <a:rPr lang="en-US" sz="2600" u="sng" dirty="0">
                <a:solidFill>
                  <a:schemeClr val="accent1"/>
                </a:solidFill>
                <a:hlinkClick r:id="rId2"/>
              </a:rPr>
              <a:t>http://photodentro.edu.gr/v/item/ds/8521/2941</a:t>
            </a:r>
            <a:r>
              <a:rPr lang="el-GR" sz="2600" u="sng" dirty="0">
                <a:solidFill>
                  <a:schemeClr val="accent1"/>
                </a:solidFill>
              </a:rPr>
              <a:t> </a:t>
            </a:r>
            <a:r>
              <a:rPr lang="el-GR" sz="2600" dirty="0"/>
              <a:t>.</a:t>
            </a:r>
            <a:endParaRPr lang="el-GR" sz="2600" u="sng" dirty="0"/>
          </a:p>
          <a:p>
            <a:pPr marL="0" indent="0">
              <a:buNone/>
            </a:pPr>
            <a:endParaRPr lang="el-GR" u="sng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600" dirty="0"/>
              <a:t>Μελετώ τον χάρτη </a:t>
            </a:r>
            <a:r>
              <a:rPr lang="en-GB" sz="2600" u="sng" dirty="0">
                <a:hlinkClick r:id="rId3"/>
              </a:rPr>
              <a:t>http</a:t>
            </a:r>
            <a:r>
              <a:rPr lang="el-GR" sz="2600" u="sng" dirty="0">
                <a:hlinkClick r:id="rId3"/>
              </a:rPr>
              <a:t>://</a:t>
            </a:r>
            <a:r>
              <a:rPr lang="en-GB" sz="2600" u="sng" dirty="0" err="1">
                <a:hlinkClick r:id="rId3"/>
              </a:rPr>
              <a:t>photodentro</a:t>
            </a:r>
            <a:r>
              <a:rPr lang="el-GR" sz="2600" u="sng" dirty="0">
                <a:hlinkClick r:id="rId3"/>
              </a:rPr>
              <a:t>.</a:t>
            </a:r>
            <a:r>
              <a:rPr lang="en-GB" sz="2600" u="sng" dirty="0" err="1">
                <a:hlinkClick r:id="rId3"/>
              </a:rPr>
              <a:t>edu</a:t>
            </a:r>
            <a:r>
              <a:rPr lang="el-GR" sz="2600" u="sng" dirty="0">
                <a:hlinkClick r:id="rId3"/>
              </a:rPr>
              <a:t>.</a:t>
            </a:r>
            <a:r>
              <a:rPr lang="en-GB" sz="2600" u="sng" dirty="0">
                <a:hlinkClick r:id="rId3"/>
              </a:rPr>
              <a:t>gr</a:t>
            </a:r>
            <a:r>
              <a:rPr lang="el-GR" sz="2600" u="sng" dirty="0">
                <a:hlinkClick r:id="rId3"/>
              </a:rPr>
              <a:t>/</a:t>
            </a:r>
            <a:r>
              <a:rPr lang="en-GB" sz="2600" u="sng" dirty="0">
                <a:hlinkClick r:id="rId3"/>
              </a:rPr>
              <a:t>v</a:t>
            </a:r>
            <a:r>
              <a:rPr lang="el-GR" sz="2600" u="sng" dirty="0">
                <a:hlinkClick r:id="rId3"/>
              </a:rPr>
              <a:t>/</a:t>
            </a:r>
            <a:r>
              <a:rPr lang="en-GB" sz="2600" u="sng" dirty="0">
                <a:hlinkClick r:id="rId3"/>
              </a:rPr>
              <a:t>item</a:t>
            </a:r>
            <a:r>
              <a:rPr lang="el-GR" sz="2600" u="sng" dirty="0">
                <a:hlinkClick r:id="rId3"/>
              </a:rPr>
              <a:t>/</a:t>
            </a:r>
            <a:r>
              <a:rPr lang="en-GB" sz="2600" u="sng" dirty="0">
                <a:hlinkClick r:id="rId3"/>
              </a:rPr>
              <a:t>ds</a:t>
            </a:r>
            <a:r>
              <a:rPr lang="el-GR" sz="2600" u="sng" dirty="0">
                <a:hlinkClick r:id="rId3"/>
              </a:rPr>
              <a:t>/8521/2733</a:t>
            </a:r>
            <a:r>
              <a:rPr lang="el-GR" sz="2600" dirty="0"/>
              <a:t> και απαντώ (π.χ. στο τετράδιό μου) τα ακόλουθα ερωτήματα. 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2600" dirty="0"/>
          </a:p>
          <a:p>
            <a:pPr marL="0" lv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1. Ποιες είναι οι μεγαλύτερες χώρες της Βόρειας Αμερικής;</a:t>
            </a:r>
          </a:p>
          <a:p>
            <a:pPr marL="457200" lvl="0" indent="-457200">
              <a:buAutoNum type="arabicPeriod"/>
            </a:pPr>
            <a:endParaRPr lang="el-GR" sz="2400" dirty="0"/>
          </a:p>
          <a:p>
            <a:pPr marL="0" lvl="0" indent="0">
              <a:buNone/>
            </a:pPr>
            <a:r>
              <a:rPr lang="el-GR" sz="2400" dirty="0">
                <a:solidFill>
                  <a:schemeClr val="accent2"/>
                </a:solidFill>
              </a:rPr>
              <a:t>2. Πώς είναι τα σύνορα ανάμεσα στον Καναδά και τις Η.Π.Α. ; Με τι μοιάζουν;</a:t>
            </a:r>
          </a:p>
          <a:p>
            <a:pPr marL="0" lvl="0" indent="0">
              <a:buNone/>
            </a:pPr>
            <a:endParaRPr lang="el-GR" sz="2400" dirty="0"/>
          </a:p>
          <a:p>
            <a:pPr marL="0" lvl="0" indent="0">
              <a:buNone/>
            </a:pPr>
            <a:r>
              <a:rPr lang="el-GR" sz="2400" dirty="0">
                <a:solidFill>
                  <a:srgbClr val="FF3399"/>
                </a:solidFill>
              </a:rPr>
              <a:t>3. Ποια περιοχή (πολιτεία) των Η.Π.Α. βρίσκεται βορειοδυτικά του Καναδά;</a:t>
            </a:r>
          </a:p>
          <a:p>
            <a:pPr marL="0" lvl="0" indent="0">
              <a:buNone/>
            </a:pPr>
            <a:endParaRPr lang="el-GR" sz="2400" dirty="0"/>
          </a:p>
          <a:p>
            <a:pPr marL="0" lvl="0" indent="0">
              <a:buNone/>
            </a:pPr>
            <a:r>
              <a:rPr lang="el-GR" sz="2400" dirty="0">
                <a:solidFill>
                  <a:srgbClr val="7030A0"/>
                </a:solidFill>
              </a:rPr>
              <a:t>4. Από ποιον ωκεανό βρέχεται στα δυτικά και από ποιον στα ανατολικά;</a:t>
            </a:r>
          </a:p>
          <a:p>
            <a:pPr lvl="0"/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047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21" y="914400"/>
            <a:ext cx="11542643" cy="5262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Στον χάρτη </a:t>
            </a:r>
            <a:r>
              <a:rPr lang="en-GB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 err="1">
                <a:hlinkClick r:id="rId2"/>
              </a:rPr>
              <a:t>photodentro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edu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gr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v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item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ds</a:t>
            </a:r>
            <a:r>
              <a:rPr lang="el-GR" u="sng" dirty="0">
                <a:hlinkClick r:id="rId2"/>
              </a:rPr>
              <a:t>/8521/2904</a:t>
            </a:r>
            <a:r>
              <a:rPr lang="el-GR" dirty="0"/>
              <a:t> επιλέγω τις «συντεταγμένες» και σημειώνω το γεωγραφικό πλάτος:</a:t>
            </a:r>
          </a:p>
          <a:p>
            <a:r>
              <a:rPr lang="el-GR" sz="2600" dirty="0"/>
              <a:t>του βορειότερου σημείου του Καναδά </a:t>
            </a:r>
          </a:p>
          <a:p>
            <a:r>
              <a:rPr lang="el-GR" sz="2600" dirty="0"/>
              <a:t>του νοτιότερου σημείου του Καναδά </a:t>
            </a:r>
          </a:p>
          <a:p>
            <a:r>
              <a:rPr lang="el-GR" sz="2600" dirty="0"/>
              <a:t>του νοτιότερου σημείου των Η.Π.Α. </a:t>
            </a:r>
          </a:p>
          <a:p>
            <a:pPr lvl="0"/>
            <a:endParaRPr lang="el-G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dirty="0"/>
              <a:t>Εντοπίζω τον κόλπο Χάντσον και κάνω παρατηρήσεις για το μέγεθός του.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33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223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Βόρεια Αμερική</vt:lpstr>
      <vt:lpstr>Α. Γεωγραφική θέση –Μελέτη του χάρτη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User</cp:lastModifiedBy>
  <cp:revision>10</cp:revision>
  <dcterms:created xsi:type="dcterms:W3CDTF">2020-03-21T13:27:57Z</dcterms:created>
  <dcterms:modified xsi:type="dcterms:W3CDTF">2020-03-23T12:17:29Z</dcterms:modified>
</cp:coreProperties>
</file>