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4/24/2020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transition spd="slow" advClick="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4/24/2020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transition spd="slow" advClick="0">
    <p:randomBar dir="vert"/>
  </p:transition>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8d-Tl1R0D-w" TargetMode="External"/><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rptxvqaJOO4" TargetMode="External"/><Relationship Id="rId1" Type="http://schemas.openxmlformats.org/officeDocument/2006/relationships/slideLayout" Target="../slideLayouts/slideLayout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ILIv9pCDk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books.edu.gr/modules/ebook/show.php/DSDIM-C103/88/697,263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1" y="805203"/>
            <a:ext cx="5629436" cy="2971051"/>
          </a:xfrm>
        </p:spPr>
        <p:txBody>
          <a:bodyPr/>
          <a:lstStyle/>
          <a:p>
            <a:pPr algn="ctr"/>
            <a:r>
              <a:rPr lang="el-GR" dirty="0" smtClean="0"/>
              <a:t>Οι θεοί και οι θεές του Ολύμπου</a:t>
            </a:r>
            <a:endParaRPr lang="el-GR" dirty="0"/>
          </a:p>
        </p:txBody>
      </p:sp>
      <p:sp>
        <p:nvSpPr>
          <p:cNvPr id="3" name="Subtitle 2"/>
          <p:cNvSpPr>
            <a:spLocks noGrp="1"/>
          </p:cNvSpPr>
          <p:nvPr>
            <p:ph type="subTitle" idx="1"/>
          </p:nvPr>
        </p:nvSpPr>
        <p:spPr/>
        <p:txBody>
          <a:bodyPr/>
          <a:lstStyle/>
          <a:p>
            <a:endParaRPr lang="el-GR" dirty="0"/>
          </a:p>
        </p:txBody>
      </p:sp>
      <p:pic>
        <p:nvPicPr>
          <p:cNvPr id="1026" name="Picture 2" descr="Οι 12 θεοί του Ολύμπου | Ολυμπί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797" y="350977"/>
            <a:ext cx="5749521" cy="559803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68084613"/>
      </p:ext>
    </p:extLst>
  </p:cSld>
  <p:clrMapOvr>
    <a:masterClrMapping/>
  </p:clrMapOvr>
  <p:transition spd="slow" advClick="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ΑΘΗΝΑ</a:t>
            </a:r>
            <a:endParaRPr lang="el-GR" dirty="0"/>
          </a:p>
        </p:txBody>
      </p:sp>
      <p:sp>
        <p:nvSpPr>
          <p:cNvPr id="3" name="Content Placeholder 2"/>
          <p:cNvSpPr>
            <a:spLocks noGrp="1"/>
          </p:cNvSpPr>
          <p:nvPr>
            <p:ph sz="half" idx="1"/>
          </p:nvPr>
        </p:nvSpPr>
        <p:spPr/>
        <p:txBody>
          <a:bodyPr>
            <a:normAutofit fontScale="85000" lnSpcReduction="10000"/>
          </a:bodyPr>
          <a:lstStyle/>
          <a:p>
            <a:r>
              <a:rPr lang="el-GR" dirty="0"/>
              <a:t>Η </a:t>
            </a:r>
            <a:r>
              <a:rPr lang="el-GR" b="1" dirty="0"/>
              <a:t>Αθηνά</a:t>
            </a:r>
            <a:r>
              <a:rPr lang="el-GR" dirty="0"/>
              <a:t>,η κόρη του Δία, ήταν θεά της σοφίας και των τεχνών. Πριν ακόµη γεννηθεί η Αθηνά, ο ∆ίας κατάπιε τη µητέρα της, τη σοφή Μήτιδα, γιατί έµαθε πως αυτή, µετά την Αθηνά, θα γεννούσε έναν θεό που θα του έπαιρνε το θρόνο. Όταν λοιπόν ήρθε η ώρα να γεννηθεί η Αθηνά, ο Δίας διέταξε τον Ήφαιστο να του ανοίξει µ’ ένα τσεκούρι το κεφάλι. Αµέσως βγήκε απ’ το κεφάλι του πάνοπλη η Αθηνά</a:t>
            </a:r>
            <a:r>
              <a:rPr lang="el-GR" dirty="0" smtClean="0"/>
              <a:t>.</a:t>
            </a:r>
          </a:p>
          <a:p>
            <a:endParaRPr lang="el-GR" dirty="0"/>
          </a:p>
          <a:p>
            <a:r>
              <a:rPr lang="el-GR" dirty="0" smtClean="0"/>
              <a:t>Η πόλη της Αθήνας πήρε το όνομά της  από τη θεά Αθηνά. Πατώντας στον πιο κάτω συνδεσμο μπορείς να μάθεις τι ακριβως συνέβηκε.</a:t>
            </a:r>
          </a:p>
          <a:p>
            <a:pPr marL="0" indent="0">
              <a:buNone/>
            </a:pPr>
            <a:r>
              <a:rPr lang="en-US" dirty="0">
                <a:hlinkClick r:id="rId2"/>
              </a:rPr>
              <a:t>https://www.youtube.com/watch?v=8d-Tl1R0D-w</a:t>
            </a:r>
            <a:endParaRPr lang="el-GR" dirty="0"/>
          </a:p>
        </p:txBody>
      </p:sp>
      <p:pic>
        <p:nvPicPr>
          <p:cNvPr id="9218" name="Picture 2" descr="Μινωίτισσα η θεά Αθηνά - Ειδήσεις - νέα - Το Βήμα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437" y="1911976"/>
            <a:ext cx="4197484" cy="484198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30995379"/>
      </p:ext>
    </p:extLst>
  </p:cSld>
  <p:clrMapOvr>
    <a:masterClrMapping/>
  </p:clrMapOvr>
  <p:transition spd="slow" advClick="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ΔΗΜΗΤΡΑ</a:t>
            </a:r>
            <a:endParaRPr lang="el-GR" dirty="0"/>
          </a:p>
        </p:txBody>
      </p:sp>
      <p:sp>
        <p:nvSpPr>
          <p:cNvPr id="4" name="Content Placeholder 3"/>
          <p:cNvSpPr>
            <a:spLocks noGrp="1"/>
          </p:cNvSpPr>
          <p:nvPr>
            <p:ph sz="half" idx="2"/>
          </p:nvPr>
        </p:nvSpPr>
        <p:spPr/>
        <p:txBody>
          <a:bodyPr>
            <a:normAutofit/>
          </a:bodyPr>
          <a:lstStyle/>
          <a:p>
            <a:r>
              <a:rPr lang="el-GR" dirty="0"/>
              <a:t>Η </a:t>
            </a:r>
            <a:r>
              <a:rPr lang="el-GR" b="1" dirty="0"/>
              <a:t>Δήµητρα</a:t>
            </a:r>
            <a:r>
              <a:rPr lang="el-GR" dirty="0"/>
              <a:t> ήταν η θεά της γεωργίας. Αυτή έµαθε τους ανθρώπους να καλλιεργούν τη γη και να σπέρνουν το σιτάρι. Προστάτευε τα δέντρα κι όλα τα φυτά κι άλλαζε τις εποχές του χρόνου. Κόρη της ήταν η Περσεφόνη</a:t>
            </a:r>
            <a:r>
              <a:rPr lang="el-GR" dirty="0" smtClean="0"/>
              <a:t>.</a:t>
            </a:r>
          </a:p>
          <a:p>
            <a:r>
              <a:rPr lang="el-GR" dirty="0" smtClean="0"/>
              <a:t>Στον πιο κάτω σύνδεσμο μπορείτε να παρακολουθήσετε ένα βίντεο για το μύθο της Περσεφόνης.</a:t>
            </a:r>
            <a:endParaRPr lang="el-GR" dirty="0"/>
          </a:p>
          <a:p>
            <a:pPr marL="0" indent="0">
              <a:buNone/>
            </a:pPr>
            <a:r>
              <a:rPr lang="en-US" dirty="0" smtClean="0">
                <a:hlinkClick r:id="rId2"/>
              </a:rPr>
              <a:t>https</a:t>
            </a:r>
            <a:r>
              <a:rPr lang="en-US" dirty="0">
                <a:hlinkClick r:id="rId2"/>
              </a:rPr>
              <a:t>://www.youtube.com/watch?v=rptxvqaJOO4</a:t>
            </a:r>
            <a:endParaRPr lang="el-GR" dirty="0"/>
          </a:p>
        </p:txBody>
      </p:sp>
      <p:pic>
        <p:nvPicPr>
          <p:cNvPr id="10242" name="Picture 2" descr="Greek mythos: Όταν έκλαιγε η θεά Δήμητρα είχαμε βροχές, όταν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56" y="1900768"/>
            <a:ext cx="5806031" cy="379169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4"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41082886"/>
      </p:ext>
    </p:extLst>
  </p:cSld>
  <p:clrMapOvr>
    <a:masterClrMapping/>
  </p:clrMapOvr>
  <p:transition spd="slow" advClick="0">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ΑΡΤΕΜΙΣ</a:t>
            </a:r>
            <a:endParaRPr lang="el-GR" dirty="0"/>
          </a:p>
        </p:txBody>
      </p:sp>
      <p:sp>
        <p:nvSpPr>
          <p:cNvPr id="3" name="Content Placeholder 2"/>
          <p:cNvSpPr>
            <a:spLocks noGrp="1"/>
          </p:cNvSpPr>
          <p:nvPr>
            <p:ph sz="half" idx="1"/>
          </p:nvPr>
        </p:nvSpPr>
        <p:spPr/>
        <p:txBody>
          <a:bodyPr/>
          <a:lstStyle/>
          <a:p>
            <a:r>
              <a:rPr lang="el-GR" dirty="0"/>
              <a:t>Η</a:t>
            </a:r>
            <a:r>
              <a:rPr lang="el-GR" b="1" dirty="0"/>
              <a:t> Άρτεµη</a:t>
            </a:r>
            <a:r>
              <a:rPr lang="el-GR" dirty="0"/>
              <a:t> ήταν θεά του κυνηγιού κι αδερφή του Απόλλωνα. Όλη τη µέρα τριγύριζε στα δάση µε το τόξο και τα βέλη της. Προστάτευε τα δάση κι όλα τα άγρια ζώα.</a:t>
            </a:r>
          </a:p>
        </p:txBody>
      </p:sp>
      <p:pic>
        <p:nvPicPr>
          <p:cNvPr id="11266" name="Picture 2" descr="ΑΡΤΕΜΙΣ Η ΘΕΑ ΤΟΥ ΚΥΝΗΓΙΟΥ - Κυνηγός &amp; Φύση Ο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436" y="1898542"/>
            <a:ext cx="4566651" cy="456665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93202676"/>
      </p:ext>
    </p:extLst>
  </p:cSld>
  <p:clrMapOvr>
    <a:masterClrMapping/>
  </p:clrMapOvr>
  <p:transition spd="slow" advClick="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ΕΣΤΙΑ</a:t>
            </a:r>
            <a:endParaRPr lang="el-GR" dirty="0"/>
          </a:p>
        </p:txBody>
      </p:sp>
      <p:sp>
        <p:nvSpPr>
          <p:cNvPr id="4" name="Content Placeholder 3"/>
          <p:cNvSpPr>
            <a:spLocks noGrp="1"/>
          </p:cNvSpPr>
          <p:nvPr>
            <p:ph sz="half" idx="2"/>
          </p:nvPr>
        </p:nvSpPr>
        <p:spPr/>
        <p:txBody>
          <a:bodyPr/>
          <a:lstStyle/>
          <a:p>
            <a:r>
              <a:rPr lang="el-GR" dirty="0"/>
              <a:t>Η </a:t>
            </a:r>
            <a:r>
              <a:rPr lang="el-GR" b="1" dirty="0"/>
              <a:t>Εστία</a:t>
            </a:r>
            <a:r>
              <a:rPr lang="el-GR" dirty="0"/>
              <a:t> ήταν η θεά του σπιτιού. Προστάτευε τα νοικοκυριά, γι’ αυτό σ’ όλα τα σπίτια υπήρχε ένας µικρός βωµός δικός της, η εστία.</a:t>
            </a:r>
          </a:p>
        </p:txBody>
      </p:sp>
      <p:pic>
        <p:nvPicPr>
          <p:cNvPr id="12290" name="Picture 2" descr="Η Εστία στην αρχαιότητα - Καυσόξυλα Αθή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51" y="1868399"/>
            <a:ext cx="5512113" cy="389090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10405501"/>
      </p:ext>
    </p:extLst>
  </p:cSld>
  <p:clrMapOvr>
    <a:masterClrMapping/>
  </p:clrMapOvr>
  <p:transition spd="slow" advClick="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θεός του πολέμου ήταν ο</a:t>
            </a:r>
            <a:endParaRPr lang="el-GR" dirty="0"/>
          </a:p>
        </p:txBody>
      </p:sp>
      <p:sp>
        <p:nvSpPr>
          <p:cNvPr id="4" name="Rounded Rectangle 3">
            <a:hlinkClick r:id="rId2" action="ppaction://hlinksldjump"/>
          </p:cNvPr>
          <p:cNvSpPr/>
          <p:nvPr/>
        </p:nvSpPr>
        <p:spPr>
          <a:xfrm>
            <a:off x="991673" y="2730321"/>
            <a:ext cx="5280338"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smtClean="0"/>
              <a:t>Άρης</a:t>
            </a:r>
            <a:endParaRPr lang="el-GR" sz="6000" dirty="0"/>
          </a:p>
        </p:txBody>
      </p:sp>
      <p:sp>
        <p:nvSpPr>
          <p:cNvPr id="6" name="Rounded Rectangle 5">
            <a:hlinkClick r:id="rId3" action="ppaction://hlinksldjump"/>
          </p:cNvPr>
          <p:cNvSpPr/>
          <p:nvPr/>
        </p:nvSpPr>
        <p:spPr>
          <a:xfrm>
            <a:off x="991672" y="4376671"/>
            <a:ext cx="5280339"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smtClean="0"/>
              <a:t>Απόλλωνας</a:t>
            </a:r>
            <a:endParaRPr lang="el-GR" sz="6000" dirty="0"/>
          </a:p>
        </p:txBody>
      </p:sp>
    </p:spTree>
    <p:extLst>
      <p:ext uri="{BB962C8B-B14F-4D97-AF65-F5344CB8AC3E}">
        <p14:creationId xmlns:p14="http://schemas.microsoft.com/office/powerpoint/2010/main" val="4202351681"/>
      </p:ext>
    </p:extLst>
  </p:cSld>
  <p:clrMapOvr>
    <a:masterClrMapping/>
  </p:clrMapOvr>
  <p:transition spd="slow" advClick="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appy-face | FOREIGNE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3" y="576977"/>
            <a:ext cx="5239905" cy="497381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53650338"/>
      </p:ext>
    </p:extLst>
  </p:cSld>
  <p:clrMapOvr>
    <a:masterClrMapping/>
  </p:clrMapOvr>
  <p:transition spd="slow" advClick="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o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358" y="1222465"/>
            <a:ext cx="4698598" cy="4698598"/>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a:hlinkClick r:id="rId3" action="ppaction://hlinksldjump"/>
          </p:cNvPr>
          <p:cNvSpPr/>
          <p:nvPr/>
        </p:nvSpPr>
        <p:spPr>
          <a:xfrm>
            <a:off x="476519" y="5921063"/>
            <a:ext cx="1017431" cy="6986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1678457"/>
      </p:ext>
    </p:extLst>
  </p:cSld>
  <p:clrMapOvr>
    <a:masterClrMapping/>
  </p:clrMapOvr>
  <p:transition spd="slow" advClick="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θεός της μουσικής ήταν ο</a:t>
            </a:r>
            <a:endParaRPr lang="el-GR" dirty="0"/>
          </a:p>
        </p:txBody>
      </p:sp>
      <p:sp>
        <p:nvSpPr>
          <p:cNvPr id="4" name="Rounded Rectangle 3">
            <a:hlinkClick r:id="rId2" action="ppaction://hlinksldjump"/>
          </p:cNvPr>
          <p:cNvSpPr/>
          <p:nvPr/>
        </p:nvSpPr>
        <p:spPr>
          <a:xfrm>
            <a:off x="991673" y="2730321"/>
            <a:ext cx="5280338"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smtClean="0"/>
              <a:t>Ερμής</a:t>
            </a:r>
            <a:endParaRPr lang="el-GR" sz="6000" dirty="0"/>
          </a:p>
        </p:txBody>
      </p:sp>
      <p:sp>
        <p:nvSpPr>
          <p:cNvPr id="6" name="Rounded Rectangle 5">
            <a:hlinkClick r:id="rId3" action="ppaction://hlinksldjump"/>
          </p:cNvPr>
          <p:cNvSpPr/>
          <p:nvPr/>
        </p:nvSpPr>
        <p:spPr>
          <a:xfrm>
            <a:off x="991672" y="4376671"/>
            <a:ext cx="5280339"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smtClean="0"/>
              <a:t>Απόλλωνας</a:t>
            </a:r>
            <a:endParaRPr lang="el-GR" sz="6000" dirty="0"/>
          </a:p>
        </p:txBody>
      </p:sp>
    </p:spTree>
    <p:extLst>
      <p:ext uri="{BB962C8B-B14F-4D97-AF65-F5344CB8AC3E}">
        <p14:creationId xmlns:p14="http://schemas.microsoft.com/office/powerpoint/2010/main" val="4171741429"/>
      </p:ext>
    </p:extLst>
  </p:cSld>
  <p:clrMapOvr>
    <a:masterClrMapping/>
  </p:clrMapOvr>
  <p:transition spd="slow" advClick="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appy-face | FOREIGNE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3" y="576977"/>
            <a:ext cx="5239905" cy="497381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3994459"/>
      </p:ext>
    </p:extLst>
  </p:cSld>
  <p:clrMapOvr>
    <a:masterClrMapping/>
  </p:clrMapOvr>
  <p:transition spd="slow" advClick="0">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o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358" y="1222465"/>
            <a:ext cx="4698598" cy="4698598"/>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hlinkClick r:id="rId3" action="ppaction://hlinksldjump"/>
          </p:cNvPr>
          <p:cNvSpPr/>
          <p:nvPr/>
        </p:nvSpPr>
        <p:spPr>
          <a:xfrm>
            <a:off x="476519" y="5921063"/>
            <a:ext cx="1017431" cy="6986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51460626"/>
      </p:ext>
    </p:extLst>
  </p:cSld>
  <p:clrMapOvr>
    <a:masterClrMapping/>
  </p:clrMapOvr>
  <p:transition spd="slow" advClick="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ΔΙΑΣ</a:t>
            </a:r>
            <a:endParaRPr lang="el-GR" dirty="0"/>
          </a:p>
        </p:txBody>
      </p:sp>
      <p:sp>
        <p:nvSpPr>
          <p:cNvPr id="3" name="Content Placeholder 2"/>
          <p:cNvSpPr>
            <a:spLocks noGrp="1"/>
          </p:cNvSpPr>
          <p:nvPr>
            <p:ph sz="half" idx="1"/>
          </p:nvPr>
        </p:nvSpPr>
        <p:spPr/>
        <p:txBody>
          <a:bodyPr/>
          <a:lstStyle/>
          <a:p>
            <a:r>
              <a:rPr lang="el-GR" dirty="0"/>
              <a:t>Ο </a:t>
            </a:r>
            <a:r>
              <a:rPr lang="el-GR" b="1" dirty="0"/>
              <a:t>Δίας</a:t>
            </a:r>
            <a:r>
              <a:rPr lang="el-GR" dirty="0"/>
              <a:t> ή </a:t>
            </a:r>
            <a:r>
              <a:rPr lang="el-GR" b="1" dirty="0"/>
              <a:t>Ζευς</a:t>
            </a:r>
            <a:r>
              <a:rPr lang="el-GR" dirty="0"/>
              <a:t> ήταν αρχηγός των θεών και των ανθρώπων. Ήταν θεός του ουρανού, που µάζευε τα σύννεφα κι έστελνε τη βροχή στη γη. Κρατούσε αστροπελέκια και τα έριχνε, όταν ήταν θυµωµένος. Λεγόταν και Ξένιος Ζευς, γιατί προστάτευε τους ξένους.</a:t>
            </a:r>
          </a:p>
        </p:txBody>
      </p:sp>
      <p:pic>
        <p:nvPicPr>
          <p:cNvPr id="1026" name="Picture 2" descr="ΔΙΑΣ ΣΤΟΝ ΑΙΓΌΚΕΡΩ. (2/12/2019 ΕΩΣ 19/12/2020) | Astrol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50" y="1907523"/>
            <a:ext cx="4524732" cy="450833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09804471"/>
      </p:ext>
    </p:extLst>
  </p:cSld>
  <p:clrMapOvr>
    <a:masterClrMapping/>
  </p:clrMapOvr>
  <p:transition spd="slow" advClick="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θεά της ομορφιάς ήταν η </a:t>
            </a:r>
            <a:endParaRPr lang="el-GR" dirty="0"/>
          </a:p>
        </p:txBody>
      </p:sp>
      <p:sp>
        <p:nvSpPr>
          <p:cNvPr id="4" name="Rounded Rectangle 3">
            <a:hlinkClick r:id="rId2" action="ppaction://hlinksldjump"/>
          </p:cNvPr>
          <p:cNvSpPr/>
          <p:nvPr/>
        </p:nvSpPr>
        <p:spPr>
          <a:xfrm>
            <a:off x="991673" y="2730321"/>
            <a:ext cx="5280338"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a:t>Ά</a:t>
            </a:r>
            <a:r>
              <a:rPr lang="el-GR" sz="6000" dirty="0" smtClean="0"/>
              <a:t>ρτεμις</a:t>
            </a:r>
            <a:endParaRPr lang="el-GR" sz="6000" dirty="0"/>
          </a:p>
        </p:txBody>
      </p:sp>
      <p:sp>
        <p:nvSpPr>
          <p:cNvPr id="6" name="Rounded Rectangle 5">
            <a:hlinkClick r:id="rId3" action="ppaction://hlinksldjump"/>
          </p:cNvPr>
          <p:cNvSpPr/>
          <p:nvPr/>
        </p:nvSpPr>
        <p:spPr>
          <a:xfrm>
            <a:off x="991672" y="4376671"/>
            <a:ext cx="5280339"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smtClean="0"/>
              <a:t>Αφροδίτη</a:t>
            </a:r>
            <a:endParaRPr lang="el-GR" sz="6000" dirty="0"/>
          </a:p>
        </p:txBody>
      </p:sp>
    </p:spTree>
    <p:extLst>
      <p:ext uri="{BB962C8B-B14F-4D97-AF65-F5344CB8AC3E}">
        <p14:creationId xmlns:p14="http://schemas.microsoft.com/office/powerpoint/2010/main" val="1271820226"/>
      </p:ext>
    </p:extLst>
  </p:cSld>
  <p:clrMapOvr>
    <a:masterClrMapping/>
  </p:clrMapOvr>
  <p:transition spd="slow" advClick="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appy-face | FOREIGNE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3" y="576977"/>
            <a:ext cx="5239905" cy="497381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3737988"/>
      </p:ext>
    </p:extLst>
  </p:cSld>
  <p:clrMapOvr>
    <a:masterClrMapping/>
  </p:clrMapOvr>
  <p:transition spd="slow" advClick="0">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o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358" y="1222465"/>
            <a:ext cx="4698598" cy="4698598"/>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hlinkClick r:id="rId3" action="ppaction://hlinksldjump"/>
          </p:cNvPr>
          <p:cNvSpPr/>
          <p:nvPr/>
        </p:nvSpPr>
        <p:spPr>
          <a:xfrm>
            <a:off x="476519" y="5921063"/>
            <a:ext cx="1017431" cy="6986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11834085"/>
      </p:ext>
    </p:extLst>
  </p:cSld>
  <p:clrMapOvr>
    <a:masterClrMapping/>
  </p:clrMapOvr>
  <p:transition spd="slow" advClick="0">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θεά της σοφίας ήταν η </a:t>
            </a:r>
            <a:endParaRPr lang="el-GR" dirty="0"/>
          </a:p>
        </p:txBody>
      </p:sp>
      <p:sp>
        <p:nvSpPr>
          <p:cNvPr id="4" name="Rounded Rectangle 3">
            <a:hlinkClick r:id="rId2" action="ppaction://hlinksldjump"/>
          </p:cNvPr>
          <p:cNvSpPr/>
          <p:nvPr/>
        </p:nvSpPr>
        <p:spPr>
          <a:xfrm>
            <a:off x="991673" y="2730321"/>
            <a:ext cx="5280338"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a:t>Ά</a:t>
            </a:r>
            <a:r>
              <a:rPr lang="el-GR" sz="6000" dirty="0" smtClean="0"/>
              <a:t>ρτεμις</a:t>
            </a:r>
            <a:endParaRPr lang="el-GR" sz="6000" dirty="0"/>
          </a:p>
        </p:txBody>
      </p:sp>
      <p:sp>
        <p:nvSpPr>
          <p:cNvPr id="6" name="Rounded Rectangle 5">
            <a:hlinkClick r:id="rId3" action="ppaction://hlinksldjump"/>
          </p:cNvPr>
          <p:cNvSpPr/>
          <p:nvPr/>
        </p:nvSpPr>
        <p:spPr>
          <a:xfrm>
            <a:off x="991672" y="4376671"/>
            <a:ext cx="5280339" cy="1004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000" dirty="0" smtClean="0"/>
              <a:t>Αθηνά</a:t>
            </a:r>
            <a:endParaRPr lang="el-GR" sz="6000" dirty="0"/>
          </a:p>
        </p:txBody>
      </p:sp>
    </p:spTree>
    <p:extLst>
      <p:ext uri="{BB962C8B-B14F-4D97-AF65-F5344CB8AC3E}">
        <p14:creationId xmlns:p14="http://schemas.microsoft.com/office/powerpoint/2010/main" val="12762124"/>
      </p:ext>
    </p:extLst>
  </p:cSld>
  <p:clrMapOvr>
    <a:masterClrMapping/>
  </p:clrMapOvr>
  <p:transition spd="slow" advClick="0">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appy-face | FOREIGNE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3" y="576977"/>
            <a:ext cx="5239905" cy="497381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04809640"/>
      </p:ext>
    </p:extLst>
  </p:cSld>
  <p:clrMapOvr>
    <a:masterClrMapping/>
  </p:clrMapOvr>
  <p:transition spd="slow" advClick="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o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358" y="1222465"/>
            <a:ext cx="4698598" cy="4698598"/>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hlinkClick r:id="rId3" action="ppaction://hlinksldjump"/>
          </p:cNvPr>
          <p:cNvSpPr/>
          <p:nvPr/>
        </p:nvSpPr>
        <p:spPr>
          <a:xfrm>
            <a:off x="476519" y="5921063"/>
            <a:ext cx="1017431" cy="6986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54220921"/>
      </p:ext>
    </p:extLst>
  </p:cSld>
  <p:clrMapOvr>
    <a:masterClrMapping/>
  </p:clrMapOvr>
  <p:transition spd="slow" advClick="0">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949464"/>
            <a:ext cx="10571998" cy="970450"/>
          </a:xfrm>
        </p:spPr>
        <p:txBody>
          <a:bodyPr/>
          <a:lstStyle/>
          <a:p>
            <a:r>
              <a:rPr lang="el-GR" dirty="0" smtClean="0"/>
              <a:t>Στον πιο κάτω σύνδεσμο μπορείτε να παρακολουθήσετε ένα βίντεο για τους 12 θεούς του Ολύμπου.</a:t>
            </a:r>
            <a:endParaRPr lang="el-GR" dirty="0"/>
          </a:p>
        </p:txBody>
      </p:sp>
      <p:sp>
        <p:nvSpPr>
          <p:cNvPr id="3" name="Content Placeholder 2"/>
          <p:cNvSpPr>
            <a:spLocks noGrp="1"/>
          </p:cNvSpPr>
          <p:nvPr>
            <p:ph idx="1"/>
          </p:nvPr>
        </p:nvSpPr>
        <p:spPr>
          <a:xfrm>
            <a:off x="818712" y="2222287"/>
            <a:ext cx="10554574" cy="1589859"/>
          </a:xfrm>
        </p:spPr>
        <p:txBody>
          <a:bodyPr/>
          <a:lstStyle/>
          <a:p>
            <a:r>
              <a:rPr lang="en-US" dirty="0">
                <a:hlinkClick r:id="rId2"/>
              </a:rPr>
              <a:t>https://</a:t>
            </a:r>
            <a:r>
              <a:rPr lang="en-US" dirty="0" smtClean="0">
                <a:hlinkClick r:id="rId2"/>
              </a:rPr>
              <a:t>www.youtube.com/watch?v=NILIv9pCDkU</a:t>
            </a:r>
            <a:endParaRPr lang="el-GR" dirty="0" smtClean="0"/>
          </a:p>
          <a:p>
            <a:endParaRPr lang="el-GR" dirty="0"/>
          </a:p>
        </p:txBody>
      </p:sp>
      <p:pic>
        <p:nvPicPr>
          <p:cNvPr id="4098" name="Picture 2" descr="Gods of Olympus | Wonder Woman Wiki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237" y="1434689"/>
            <a:ext cx="4464369" cy="520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23227"/>
      </p:ext>
    </p:extLst>
  </p:cSld>
  <p:clrMapOvr>
    <a:masterClrMapping/>
  </p:clrMapOvr>
  <p:transition spd="slow" advClick="0">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 </a:t>
            </a:r>
            <a:endParaRPr lang="el-GR" dirty="0"/>
          </a:p>
        </p:txBody>
      </p:sp>
      <p:sp>
        <p:nvSpPr>
          <p:cNvPr id="3" name="Content Placeholder 2"/>
          <p:cNvSpPr>
            <a:spLocks noGrp="1"/>
          </p:cNvSpPr>
          <p:nvPr>
            <p:ph idx="1"/>
          </p:nvPr>
        </p:nvSpPr>
        <p:spPr/>
        <p:txBody>
          <a:bodyPr/>
          <a:lstStyle/>
          <a:p>
            <a:pPr lvl="0"/>
            <a:r>
              <a:rPr lang="el-GR" dirty="0" smtClean="0"/>
              <a:t>Βιβλίο: </a:t>
            </a:r>
            <a:r>
              <a:rPr lang="el-GR" b="1" dirty="0"/>
              <a:t>Από τη μυθολογία στην </a:t>
            </a:r>
            <a:r>
              <a:rPr lang="el-GR" b="1" dirty="0" smtClean="0"/>
              <a:t>Ιστορία</a:t>
            </a:r>
            <a:r>
              <a:rPr lang="el-GR" dirty="0"/>
              <a:t> </a:t>
            </a:r>
            <a:r>
              <a:rPr lang="el-GR" u="sng" dirty="0" smtClean="0">
                <a:hlinkClick r:id="rId2"/>
              </a:rPr>
              <a:t>http</a:t>
            </a:r>
            <a:r>
              <a:rPr lang="el-GR" u="sng" dirty="0">
                <a:hlinkClick r:id="rId2"/>
              </a:rPr>
              <a:t>://ebooks.edu.gr/modules/ebook/show.php/DSDIM-C103/88/697,2630</a:t>
            </a:r>
            <a:r>
              <a:rPr lang="el-GR" u="sng" dirty="0" smtClean="0">
                <a:hlinkClick r:id="rId2"/>
              </a:rPr>
              <a:t>/</a:t>
            </a:r>
            <a:endParaRPr lang="el-GR" u="sng" dirty="0"/>
          </a:p>
          <a:p>
            <a:pPr lvl="0"/>
            <a:endParaRPr lang="el-GR" u="sng" dirty="0" smtClean="0"/>
          </a:p>
          <a:p>
            <a:pPr lvl="0"/>
            <a:endParaRPr lang="el-GR" u="sng" dirty="0"/>
          </a:p>
          <a:p>
            <a:pPr marL="0" lvl="0" indent="0">
              <a:buNone/>
            </a:pPr>
            <a:endParaRPr lang="el-GR" u="sng" dirty="0" smtClean="0"/>
          </a:p>
          <a:p>
            <a:pPr marL="0" lvl="0" indent="0">
              <a:buNone/>
            </a:pPr>
            <a:endParaRPr lang="el-GR" dirty="0"/>
          </a:p>
          <a:p>
            <a:endParaRPr lang="el-GR" dirty="0"/>
          </a:p>
        </p:txBody>
      </p:sp>
    </p:spTree>
    <p:extLst>
      <p:ext uri="{BB962C8B-B14F-4D97-AF65-F5344CB8AC3E}">
        <p14:creationId xmlns:p14="http://schemas.microsoft.com/office/powerpoint/2010/main" val="3563686887"/>
      </p:ext>
    </p:extLst>
  </p:cSld>
  <p:clrMapOvr>
    <a:masterClrMapping/>
  </p:clrMapOvr>
  <p:transition spd="slow" advClick="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ΠΟΣΕΙΔΩΝΑΣ</a:t>
            </a:r>
            <a:endParaRPr lang="el-GR" dirty="0"/>
          </a:p>
        </p:txBody>
      </p:sp>
      <p:sp>
        <p:nvSpPr>
          <p:cNvPr id="4" name="Content Placeholder 3"/>
          <p:cNvSpPr>
            <a:spLocks noGrp="1"/>
          </p:cNvSpPr>
          <p:nvPr>
            <p:ph sz="half" idx="2"/>
          </p:nvPr>
        </p:nvSpPr>
        <p:spPr/>
        <p:txBody>
          <a:bodyPr/>
          <a:lstStyle/>
          <a:p>
            <a:r>
              <a:rPr lang="el-GR" dirty="0"/>
              <a:t>Ο </a:t>
            </a:r>
            <a:r>
              <a:rPr lang="el-GR" b="1" dirty="0"/>
              <a:t>Ποσειδώνας</a:t>
            </a:r>
            <a:r>
              <a:rPr lang="el-GR" dirty="0"/>
              <a:t> ήταν ο θεός της θάλασσας. Είχε ένα λαµπρό παλάτι στο βυθό και ζούσε εκεί µε τη γυναίκα του, την Αµφιτρίτη. Όταν θύµωνε, χτυπούσε µε τη φοβερή του τρίαινα τη θάλασσα και σήκωνε κύµατα θεόρατα.</a:t>
            </a:r>
          </a:p>
        </p:txBody>
      </p:sp>
      <p:pic>
        <p:nvPicPr>
          <p:cNvPr id="2050" name="Picture 2" descr="ΠΟΣΕΙΔΩΝΑΣ - ΟΙ ΘΕΟΙ ΤΩΝ ΑΡΧΑΙΩΝ ΕΛΛΗΝΩ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1912177"/>
            <a:ext cx="4754930" cy="478483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1070217"/>
      </p:ext>
    </p:extLst>
  </p:cSld>
  <p:clrMapOvr>
    <a:masterClrMapping/>
  </p:clrMapOvr>
  <p:transition spd="slow" advClick="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ΑΠΟΛΛΩΝΑΣ</a:t>
            </a:r>
            <a:endParaRPr lang="el-GR" dirty="0"/>
          </a:p>
        </p:txBody>
      </p:sp>
      <p:sp>
        <p:nvSpPr>
          <p:cNvPr id="3" name="Content Placeholder 2"/>
          <p:cNvSpPr>
            <a:spLocks noGrp="1"/>
          </p:cNvSpPr>
          <p:nvPr>
            <p:ph sz="half" idx="1"/>
          </p:nvPr>
        </p:nvSpPr>
        <p:spPr/>
        <p:txBody>
          <a:bodyPr/>
          <a:lstStyle/>
          <a:p>
            <a:r>
              <a:rPr lang="el-GR" dirty="0"/>
              <a:t>Ο </a:t>
            </a:r>
            <a:r>
              <a:rPr lang="el-GR" b="1" dirty="0"/>
              <a:t>Απόλλωνας</a:t>
            </a:r>
            <a:r>
              <a:rPr lang="el-GR" dirty="0"/>
              <a:t> ήταν θεός της µουσικής, της µαντικής και του φωτός. Γεννήθηκε µαζί µε την αδερφή του την Άρτεµη στη ∆ήλο κάτω από ένα φοίνικα. Εκεί είχε καταφύγει η µητέρα τους, η Λητώ, κυνηγηµένη από τη ζηλιάρα Ήρα.</a:t>
            </a:r>
          </a:p>
        </p:txBody>
      </p:sp>
      <p:pic>
        <p:nvPicPr>
          <p:cNvPr id="3074" name="Picture 2" descr="Απόλλων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713" y="1874730"/>
            <a:ext cx="3064143" cy="466282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42552460"/>
      </p:ext>
    </p:extLst>
  </p:cSld>
  <p:clrMapOvr>
    <a:masterClrMapping/>
  </p:clrMapOvr>
  <p:transition spd="slow" advClick="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ΗΦΑΙΣΤΟΣ</a:t>
            </a:r>
            <a:endParaRPr lang="el-GR" dirty="0"/>
          </a:p>
        </p:txBody>
      </p:sp>
      <p:sp>
        <p:nvSpPr>
          <p:cNvPr id="4" name="Content Placeholder 3"/>
          <p:cNvSpPr>
            <a:spLocks noGrp="1"/>
          </p:cNvSpPr>
          <p:nvPr>
            <p:ph sz="half" idx="2"/>
          </p:nvPr>
        </p:nvSpPr>
        <p:spPr/>
        <p:txBody>
          <a:bodyPr/>
          <a:lstStyle/>
          <a:p>
            <a:r>
              <a:rPr lang="el-GR" dirty="0"/>
              <a:t>Ο </a:t>
            </a:r>
            <a:r>
              <a:rPr lang="el-GR" b="1" dirty="0"/>
              <a:t>Ήφαιστος</a:t>
            </a:r>
            <a:r>
              <a:rPr lang="el-GR" dirty="0"/>
              <a:t> ήταν θεός της φωτιάς και των µετάλλων. Σε µια σπηλιά στον Όλυµπο είχε το εργαστήρι του, όπου έλιωνε τα µέταλλα κι έφτιαχνε πράγµατα περίτεχνα. Ήταν κουτσός, γιατί κάποτε ο ∆ίας θύµωσε και τον πέταξε απ’ την κορφή του Ολύµπου στη Λήµνο κι έτσι χτύπησε το πόδι του.</a:t>
            </a:r>
          </a:p>
        </p:txBody>
      </p:sp>
      <p:pic>
        <p:nvPicPr>
          <p:cNvPr id="4098" name="Picture 2" descr="Ήφαιστος | SAFARI ΣΤΑ ΝΕ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19" y="1905259"/>
            <a:ext cx="5505145" cy="395579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47495283"/>
      </p:ext>
    </p:extLst>
  </p:cSld>
  <p:clrMapOvr>
    <a:masterClrMapping/>
  </p:clrMapOvr>
  <p:transition spd="slow" advClick="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ΕΡΜΗΣ</a:t>
            </a:r>
            <a:endParaRPr lang="el-GR" dirty="0"/>
          </a:p>
        </p:txBody>
      </p:sp>
      <p:sp>
        <p:nvSpPr>
          <p:cNvPr id="3" name="Content Placeholder 2"/>
          <p:cNvSpPr>
            <a:spLocks noGrp="1"/>
          </p:cNvSpPr>
          <p:nvPr>
            <p:ph sz="half" idx="1"/>
          </p:nvPr>
        </p:nvSpPr>
        <p:spPr/>
        <p:txBody>
          <a:bodyPr/>
          <a:lstStyle/>
          <a:p>
            <a:r>
              <a:rPr lang="el-GR" dirty="0"/>
              <a:t>Ο </a:t>
            </a:r>
            <a:r>
              <a:rPr lang="el-GR" b="1" dirty="0"/>
              <a:t>Ερµής</a:t>
            </a:r>
            <a:r>
              <a:rPr lang="el-GR" dirty="0"/>
              <a:t> ήταν ο ταχυδρόµος των θεών. Φορούσε φτερωτά σανδάλια, που τον έφερναν πάνω από στεριές και θάλασσες, για να µεταφέρει τις παραγγελίες του ∆ία. Ήταν και θεός του εµπορίου. Αυτός συνόδευε και τις ψυχές των νεκρών στον κάτω κόσµο.</a:t>
            </a:r>
          </a:p>
        </p:txBody>
      </p:sp>
      <p:pic>
        <p:nvPicPr>
          <p:cNvPr id="5122" name="Picture 2" descr="ARTSTATUES Ερμής #1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107" y="932413"/>
            <a:ext cx="3922441" cy="564831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55839806"/>
      </p:ext>
    </p:extLst>
  </p:cSld>
  <p:clrMapOvr>
    <a:masterClrMapping/>
  </p:clrMapOvr>
  <p:transition spd="slow" advClick="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ΑΡΗΣ</a:t>
            </a:r>
            <a:endParaRPr lang="el-GR" dirty="0"/>
          </a:p>
        </p:txBody>
      </p:sp>
      <p:sp>
        <p:nvSpPr>
          <p:cNvPr id="4" name="Content Placeholder 3"/>
          <p:cNvSpPr>
            <a:spLocks noGrp="1"/>
          </p:cNvSpPr>
          <p:nvPr>
            <p:ph sz="half" idx="2"/>
          </p:nvPr>
        </p:nvSpPr>
        <p:spPr/>
        <p:txBody>
          <a:bodyPr/>
          <a:lstStyle/>
          <a:p>
            <a:r>
              <a:rPr lang="el-GR" dirty="0"/>
              <a:t>Ο </a:t>
            </a:r>
            <a:r>
              <a:rPr lang="el-GR" b="1" dirty="0"/>
              <a:t>Άρης</a:t>
            </a:r>
            <a:r>
              <a:rPr lang="el-GR" dirty="0"/>
              <a:t> ήταν θεός του πολέµου και του µίσους. Φορούσε πάντα πανοπλία, κρατούσε όπλα και του άρεσε να σκορπά τον τρόµο στους ανθρώπους.</a:t>
            </a:r>
          </a:p>
        </p:txBody>
      </p:sp>
      <p:pic>
        <p:nvPicPr>
          <p:cNvPr id="6146" name="Picture 2" descr="Οι 12 θεοί του Ολύμπ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65" y="1909494"/>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67710961"/>
      </p:ext>
    </p:extLst>
  </p:cSld>
  <p:clrMapOvr>
    <a:masterClrMapping/>
  </p:clrMapOvr>
  <p:transition spd="slow" advClick="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ΗΡΑ</a:t>
            </a:r>
            <a:endParaRPr lang="el-GR" dirty="0"/>
          </a:p>
        </p:txBody>
      </p:sp>
      <p:sp>
        <p:nvSpPr>
          <p:cNvPr id="3" name="Content Placeholder 2"/>
          <p:cNvSpPr>
            <a:spLocks noGrp="1"/>
          </p:cNvSpPr>
          <p:nvPr>
            <p:ph sz="half" idx="1"/>
          </p:nvPr>
        </p:nvSpPr>
        <p:spPr/>
        <p:txBody>
          <a:bodyPr/>
          <a:lstStyle/>
          <a:p>
            <a:r>
              <a:rPr lang="el-GR" dirty="0"/>
              <a:t>Στον Όλυµπο κατοικούσαν και οι </a:t>
            </a:r>
            <a:r>
              <a:rPr lang="el-GR" dirty="0" smtClean="0"/>
              <a:t>θεές.</a:t>
            </a:r>
            <a:r>
              <a:rPr lang="el-GR" dirty="0"/>
              <a:t/>
            </a:r>
            <a:br>
              <a:rPr lang="el-GR" dirty="0"/>
            </a:br>
            <a:r>
              <a:rPr lang="el-GR" dirty="0"/>
              <a:t>Πρώτη ήταν η </a:t>
            </a:r>
            <a:r>
              <a:rPr lang="el-GR" b="1" dirty="0"/>
              <a:t>Ήρα,</a:t>
            </a:r>
            <a:r>
              <a:rPr lang="el-GR" dirty="0"/>
              <a:t> η γυναίκα του Δία, βασίλισσα του κόσµου. Προστάτευε το γάµο και την οικογένεια κι ήταν πολύ ζηλιάρα.</a:t>
            </a:r>
          </a:p>
        </p:txBody>
      </p:sp>
      <p:pic>
        <p:nvPicPr>
          <p:cNvPr id="7172" name="Picture 4" descr="Ήρα (μυθολογία) - Βικιπαίδ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116" y="1204590"/>
            <a:ext cx="2905021" cy="529924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97019524"/>
      </p:ext>
    </p:extLst>
  </p:cSld>
  <p:clrMapOvr>
    <a:masterClrMapping/>
  </p:clrMapOvr>
  <p:transition spd="slow" advClick="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ΑΦΡΟΔΙΤΗ</a:t>
            </a:r>
            <a:endParaRPr lang="el-GR" dirty="0"/>
          </a:p>
        </p:txBody>
      </p:sp>
      <p:sp>
        <p:nvSpPr>
          <p:cNvPr id="4" name="Content Placeholder 3"/>
          <p:cNvSpPr>
            <a:spLocks noGrp="1"/>
          </p:cNvSpPr>
          <p:nvPr>
            <p:ph sz="half" idx="2"/>
          </p:nvPr>
        </p:nvSpPr>
        <p:spPr/>
        <p:txBody>
          <a:bodyPr/>
          <a:lstStyle/>
          <a:p>
            <a:r>
              <a:rPr lang="el-GR" dirty="0"/>
              <a:t>Η </a:t>
            </a:r>
            <a:r>
              <a:rPr lang="el-GR" b="1" dirty="0"/>
              <a:t>Αφροδίτη</a:t>
            </a:r>
            <a:r>
              <a:rPr lang="el-GR" dirty="0"/>
              <a:t> ήταν θεά της οµορφιάς. Γεννήθηκε απ’ τον αφρό της θάλασσας. Ήταν µητέρα τού φτερωτού θεού Έρωτα, που µε τα βέλη του σηµάδευε τις καρδιές των ανθρώπων.</a:t>
            </a:r>
          </a:p>
        </p:txBody>
      </p:sp>
      <p:pic>
        <p:nvPicPr>
          <p:cNvPr id="8194" name="Picture 2" descr="Αφροδίτη: Η θεά της ομορφιάς και του έρωτα | ΕΛΛ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1" y="1908331"/>
            <a:ext cx="5715000" cy="343852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hlinkClick r:id="rId3" action="ppaction://hlinksldjump"/>
          </p:cNvPr>
          <p:cNvSpPr/>
          <p:nvPr/>
        </p:nvSpPr>
        <p:spPr>
          <a:xfrm>
            <a:off x="10876953" y="6130344"/>
            <a:ext cx="1010095"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62860444"/>
      </p:ext>
    </p:extLst>
  </p:cSld>
  <p:clrMapOvr>
    <a:masterClrMapping/>
  </p:clrMapOvr>
  <p:transition spd="slow" advClick="0">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193</TotalTime>
  <Words>95</Words>
  <Application>Microsoft Office PowerPoint</Application>
  <PresentationFormat>Widescreen</PresentationFormat>
  <Paragraphs>49</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Century Gothic</vt:lpstr>
      <vt:lpstr>Wingdings 2</vt:lpstr>
      <vt:lpstr>Quotable</vt:lpstr>
      <vt:lpstr>Οι θεοί και οι θεές του Ολύμπου</vt:lpstr>
      <vt:lpstr>ΔΙΑΣ</vt:lpstr>
      <vt:lpstr>ΠΟΣΕΙΔΩΝΑΣ</vt:lpstr>
      <vt:lpstr>ΑΠΟΛΛΩΝΑΣ</vt:lpstr>
      <vt:lpstr>ΗΦΑΙΣΤΟΣ</vt:lpstr>
      <vt:lpstr>ΕΡΜΗΣ</vt:lpstr>
      <vt:lpstr>ΑΡΗΣ</vt:lpstr>
      <vt:lpstr>ΗΡΑ</vt:lpstr>
      <vt:lpstr>ΑΦΡΟΔΙΤΗ</vt:lpstr>
      <vt:lpstr>ΑΘΗΝΑ</vt:lpstr>
      <vt:lpstr>ΔΗΜΗΤΡΑ</vt:lpstr>
      <vt:lpstr>ΑΡΤΕΜΙΣ</vt:lpstr>
      <vt:lpstr>ΕΣΤΙΑ</vt:lpstr>
      <vt:lpstr>Ο θεός του πολέμου ήταν ο</vt:lpstr>
      <vt:lpstr>PowerPoint Presentation</vt:lpstr>
      <vt:lpstr>PowerPoint Presentation</vt:lpstr>
      <vt:lpstr>Ο θεός της μουσικής ήταν ο</vt:lpstr>
      <vt:lpstr>PowerPoint Presentation</vt:lpstr>
      <vt:lpstr>PowerPoint Presentation</vt:lpstr>
      <vt:lpstr>Η θεά της ομορφιάς ήταν η </vt:lpstr>
      <vt:lpstr>PowerPoint Presentation</vt:lpstr>
      <vt:lpstr>PowerPoint Presentation</vt:lpstr>
      <vt:lpstr>Η θεά της σοφίας ήταν η </vt:lpstr>
      <vt:lpstr>PowerPoint Presentation</vt:lpstr>
      <vt:lpstr>PowerPoint Presentation</vt:lpstr>
      <vt:lpstr>Στον πιο κάτω σύνδεσμο μπορείτε να παρακολουθήσετε ένα βίντεο για τους 12 θεούς του Ολύμπου.</vt:lpstr>
      <vt:lpstr>Πηγές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θεοί του Ολύμπου</dc:title>
  <dc:creator>ΛΟΥΚΙΑ ΜΑΥΡΟΓΕΝΗ</dc:creator>
  <cp:lastModifiedBy>ΛΟΥΚΙΑ ΜΑΥΡΟΓΕΝΗ</cp:lastModifiedBy>
  <cp:revision>17</cp:revision>
  <dcterms:created xsi:type="dcterms:W3CDTF">2020-04-22T19:04:56Z</dcterms:created>
  <dcterms:modified xsi:type="dcterms:W3CDTF">2020-04-24T08:34:43Z</dcterms:modified>
</cp:coreProperties>
</file>