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3" r:id="rId5"/>
    <p:sldId id="256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B9D"/>
    <a:srgbClr val="00FF00"/>
    <a:srgbClr val="D11CE4"/>
    <a:srgbClr val="FFFF00"/>
    <a:srgbClr val="66FF33"/>
    <a:srgbClr val="FF6600"/>
    <a:srgbClr val="00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E8A275-B688-44A0-BEF1-37BF3D5404EC}" v="250" dt="2020-03-18T15:21:25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B2E9D3-580B-4F63-9786-9F6593C4F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D8D376B-F7F3-4240-9470-50CF9A574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C8E905-DCE4-4D19-89DC-BA8E5C18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9B378E-D422-463A-AE44-2ACCBAA98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F8F57F-4E48-4BE6-829C-50E5D89E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8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CA0433-1CFB-4B18-84D5-F116B83A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42C188B-79E5-4A2D-8D8D-D37223E70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86EC58-E1DE-4B22-AE61-9F66DE847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4FC937-C2E7-4F8E-9EC4-142573967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955C39-F176-4519-94E6-684BD2AF2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3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FC3742A-9236-4371-A20E-7EC429BF5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8630609-0B99-4396-A061-3C51ABCB1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AEFA95-6157-4136-A48B-624E025B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A76971-D661-4D59-9427-37D098DE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6EB766-0F0B-4C5E-8324-2431167F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9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B7D4F2-3721-411F-ACF2-A0CBBE194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90E65D-2D9D-408C-A7C2-071742347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B0ADAC-06F4-408B-95E7-A257FEE4A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6A1671-E000-40DF-9671-C3441DD6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0EA934-92D3-4658-A7B7-1909D047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6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4A425A-1213-4718-B6D7-6A6685DF3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2CF104F-0C59-457A-8798-F1B147FC2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4741B0-DE65-43DF-A74B-BE070198D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908144-9598-46E6-B3B5-4494642F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B7C7C4A-3FED-4F15-989E-4421568DE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CBC550-D6EA-47F4-B477-A62A2E23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93D87C-4F22-41B0-B425-6923102833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153BC61-CFF4-4DA9-A502-2FE37CFE6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2E9540-59FD-4644-9211-8B3520320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9DEBE4A-AA7B-49D7-A812-49CB2E39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40C3486-A808-48BD-AA3A-3284856D0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6E5CB0-0301-481B-82CE-E44F0CAB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175E4DD-8808-4F5B-A534-AF91657F5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E9EFEF4-1A0E-4BAD-A2CD-7A3DB0904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69116F6-CEA3-4A9F-9F12-4A31E973C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B1DA6B7-56B3-4A6C-82D7-D726F9152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997EB21-4D14-483B-85B5-56F38E0B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48DA15-62F3-485E-B742-D7B4C869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D618A20-0591-466A-9BC5-6A8781BD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0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5B638C-2BAC-41E8-B564-0C69BA4E0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4CC5F8E-07E2-4CBE-AEA9-1C401780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01D9941-D174-4248-8F3A-22DA010C6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B5A4685-2A71-4CE0-B04A-0DBB391E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0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A2D7760-D7DD-4412-AF83-8737EBFBD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47B0BCA-9C04-4DA9-B0EE-4176502AE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50DCBF-7E94-4945-BF40-B92BDDD33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506911-5F05-45F4-848A-A59C9203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01447E-B80D-4CB5-BE0D-7C66022A8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B2630F2-BDBC-4759-A5A4-6908E445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E45F35-4F13-4A56-881E-6C50E52A6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F1AC6D-B083-4595-BFF0-4D8136E53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DC18D1-6975-4FED-9A14-50FCD0B88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8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3BE744-D0B7-4401-8190-C81D7414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3C29E27-5392-4ED9-B0F5-AA24290118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91415E-1565-4796-B7FA-A48B3995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4ED893-E67B-4254-BF98-BB51C1FED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B9020F8-E8B4-4B0E-A887-0948562A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C534A9E-623F-4230-BABC-4B503407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0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293E771-1A96-4DC9-B776-0A489F3C6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87A9472-AC98-42A0-A1FA-1DC643D2F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C4B0E2-B413-4FAC-AAA5-1A39B9B48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FA3D8-00A4-4789-AB68-DFF46E57F08C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44D08C-E978-456E-A91D-32D3F217E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0BA6AE-3874-44FC-BF19-1A5D7A4BC7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c-a-b-c-blocks-children-play-93789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clipart.org/detail/183576/funny-guy-skiing" TargetMode="External"/><Relationship Id="rId13" Type="http://schemas.openxmlformats.org/officeDocument/2006/relationships/image" Target="../media/image8.jpeg"/><Relationship Id="rId18" Type="http://schemas.openxmlformats.org/officeDocument/2006/relationships/hyperlink" Target="https://pixabay.com/en/skydiver-parachute-skydiving-376783/" TargetMode="External"/><Relationship Id="rId3" Type="http://schemas.openxmlformats.org/officeDocument/2006/relationships/image" Target="../media/image3.png"/><Relationship Id="rId21" Type="http://schemas.openxmlformats.org/officeDocument/2006/relationships/image" Target="../media/image12.jpeg"/><Relationship Id="rId7" Type="http://schemas.openxmlformats.org/officeDocument/2006/relationships/image" Target="../media/image5.png"/><Relationship Id="rId12" Type="http://schemas.openxmlformats.org/officeDocument/2006/relationships/hyperlink" Target="http://www.pngall.com/hiking-png" TargetMode="External"/><Relationship Id="rId17" Type="http://schemas.openxmlformats.org/officeDocument/2006/relationships/image" Target="../media/image10.jpeg"/><Relationship Id="rId25" Type="http://schemas.openxmlformats.org/officeDocument/2006/relationships/hyperlink" Target="http://suburbancorrespondent.blogspot.com/2010/05/new-beginnings.html" TargetMode="External"/><Relationship Id="rId2" Type="http://schemas.openxmlformats.org/officeDocument/2006/relationships/image" Target="../media/image2.png"/><Relationship Id="rId16" Type="http://schemas.openxmlformats.org/officeDocument/2006/relationships/hyperlink" Target="https://www.middleeastmonitor.com/20151003-palestines-rock-climbing-community-on-the-rise/" TargetMode="External"/><Relationship Id="rId20" Type="http://schemas.openxmlformats.org/officeDocument/2006/relationships/hyperlink" Target="https://www.himalayanclimber.com/tours/rafting-in-rishikesh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dailyclipart.net/clipart/2009/02/" TargetMode="External"/><Relationship Id="rId11" Type="http://schemas.openxmlformats.org/officeDocument/2006/relationships/image" Target="../media/image7.png"/><Relationship Id="rId24" Type="http://schemas.openxmlformats.org/officeDocument/2006/relationships/image" Target="../media/image13.jpg"/><Relationship Id="rId5" Type="http://schemas.openxmlformats.org/officeDocument/2006/relationships/image" Target="../media/image4.jpeg"/><Relationship Id="rId15" Type="http://schemas.openxmlformats.org/officeDocument/2006/relationships/image" Target="../media/image9.jpeg"/><Relationship Id="rId23" Type="http://schemas.openxmlformats.org/officeDocument/2006/relationships/hyperlink" Target="https://creativecommons.org/licenses/by-sa/3.0/" TargetMode="External"/><Relationship Id="rId10" Type="http://schemas.openxmlformats.org/officeDocument/2006/relationships/hyperlink" Target="http://www.pngall.com/surfing-png" TargetMode="External"/><Relationship Id="rId19" Type="http://schemas.openxmlformats.org/officeDocument/2006/relationships/image" Target="../media/image11.jpeg"/><Relationship Id="rId4" Type="http://schemas.openxmlformats.org/officeDocument/2006/relationships/image" Target="../media/image4.svg"/><Relationship Id="rId9" Type="http://schemas.openxmlformats.org/officeDocument/2006/relationships/image" Target="../media/image6.png"/><Relationship Id="rId14" Type="http://schemas.openxmlformats.org/officeDocument/2006/relationships/hyperlink" Target="https://rampages.us/textset/2015/09/" TargetMode="External"/><Relationship Id="rId22" Type="http://schemas.openxmlformats.org/officeDocument/2006/relationships/hyperlink" Target="https://en.wikipedia.org/wiki/Cav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10/boy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slgamesplus.com/sports-vocabulary-esl-memory-gam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earnenglishkids.britishcouncil.org/short-stories/buzz-and-bobs-big-adventure" TargetMode="External"/><Relationship Id="rId4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4">
            <a:extLst>
              <a:ext uri="{FF2B5EF4-FFF2-40B4-BE49-F238E27FC236}">
                <a16:creationId xmlns:a16="http://schemas.microsoft.com/office/drawing/2014/main" xmlns="" id="{F4C0B10B-D2C4-4A54-AFAD-3D27DF88BB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16">
            <a:extLst>
              <a:ext uri="{FF2B5EF4-FFF2-40B4-BE49-F238E27FC236}">
                <a16:creationId xmlns:a16="http://schemas.microsoft.com/office/drawing/2014/main" xmlns="" id="{B6BADB90-C74B-40D6-86DC-503F65FCE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8" name="Freeform 44">
              <a:extLst>
                <a:ext uri="{FF2B5EF4-FFF2-40B4-BE49-F238E27FC236}">
                  <a16:creationId xmlns:a16="http://schemas.microsoft.com/office/drawing/2014/main" xmlns="" id="{6559431D-1886-4AE0-9B87-9AD2ECAB84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xmlns="" id="{373850A5-B04A-4FCD-9E73-EE322167FB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6">
              <a:extLst>
                <a:ext uri="{FF2B5EF4-FFF2-40B4-BE49-F238E27FC236}">
                  <a16:creationId xmlns:a16="http://schemas.microsoft.com/office/drawing/2014/main" xmlns="" id="{82C18C67-80FA-4738-AA53-0AF2419F98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7">
              <a:extLst>
                <a:ext uri="{FF2B5EF4-FFF2-40B4-BE49-F238E27FC236}">
                  <a16:creationId xmlns:a16="http://schemas.microsoft.com/office/drawing/2014/main" xmlns="" id="{48543B1A-8BF5-4C63-8404-41B2EA70B3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92DF5096-E051-498C-A3ED-CBA77A813A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A95AAB-F94D-47BE-9901-B383E6264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322" y="706751"/>
            <a:ext cx="1030652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LESSON I WILL…</a:t>
            </a:r>
            <a:r>
              <a:rPr lang="en-US" sz="4000" b="1" dirty="0">
                <a:solidFill>
                  <a:srgbClr val="FF0066"/>
                </a:solidFill>
              </a:rPr>
              <a:t/>
            </a:r>
            <a:br>
              <a:rPr lang="en-US" sz="4000" b="1" dirty="0">
                <a:solidFill>
                  <a:srgbClr val="FF0066"/>
                </a:solidFill>
              </a:rPr>
            </a:br>
            <a:endParaRPr lang="en-US" sz="4000" b="1" dirty="0">
              <a:solidFill>
                <a:srgbClr val="FF00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CB7246-22A4-4FB9-841A-5931DF1E0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 sports vocabulary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Play a memory game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a story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 my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favourite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sport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xmlns="" id="{C88F6755-CDBD-4396-9A8F-3D78CA401C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l="7778" r="20454" b="-3"/>
          <a:stretch/>
        </p:blipFill>
        <p:spPr>
          <a:xfrm>
            <a:off x="5478449" y="2378076"/>
            <a:ext cx="5183150" cy="384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7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FA67CD3-AB4E-4A7A-BEB8-53C445D8C4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07CF545F-9C2E-4446-97CD-AD92990C2B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xmlns="" id="{654AE115-E917-4073-A1C5-5773190E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0500"/>
            <a:ext cx="4410075" cy="971075"/>
          </a:xfrm>
          <a:solidFill>
            <a:srgbClr val="FF000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700" b="1" kern="12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</a:t>
            </a:r>
            <a:r>
              <a:rPr lang="en-US" sz="3700" b="1" kern="1200" dirty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OOK, READ AND LEARN </a:t>
            </a:r>
            <a:br>
              <a:rPr lang="en-US" sz="3700" b="1" kern="1200" dirty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n-US" sz="37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" name="Freeform 62">
            <a:extLst>
              <a:ext uri="{FF2B5EF4-FFF2-40B4-BE49-F238E27FC236}">
                <a16:creationId xmlns:a16="http://schemas.microsoft.com/office/drawing/2014/main" xmlns="" id="{339C8D78-A644-462F-B674-F440635E5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3" name="Graphic 12" descr="Books">
            <a:extLst>
              <a:ext uri="{FF2B5EF4-FFF2-40B4-BE49-F238E27FC236}">
                <a16:creationId xmlns:a16="http://schemas.microsoft.com/office/drawing/2014/main" xmlns="" id="{CF1514AD-CF65-4060-BAC9-A12EF89B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6C36225-A25F-422B-863B-50587615A1C0}"/>
              </a:ext>
            </a:extLst>
          </p:cNvPr>
          <p:cNvSpPr/>
          <p:nvPr/>
        </p:nvSpPr>
        <p:spPr>
          <a:xfrm>
            <a:off x="4179862" y="-14499"/>
            <a:ext cx="7883730" cy="6445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b="1" dirty="0">
                <a:solidFill>
                  <a:srgbClr val="000000"/>
                </a:solidFill>
              </a:rPr>
              <a:t>                                                                                             basketball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    </a:t>
            </a:r>
            <a:r>
              <a:rPr lang="en-US" sz="8000" b="1" dirty="0">
                <a:solidFill>
                  <a:srgbClr val="000000"/>
                </a:solidFill>
              </a:rPr>
              <a:t>Skiing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                                                             </a:t>
            </a:r>
            <a:r>
              <a:rPr lang="en-US" sz="8000" b="1" dirty="0">
                <a:solidFill>
                  <a:srgbClr val="000000"/>
                </a:solidFill>
              </a:rPr>
              <a:t>surfing</a:t>
            </a:r>
            <a:r>
              <a:rPr lang="en-US" sz="8000" dirty="0">
                <a:solidFill>
                  <a:srgbClr val="000000"/>
                </a:solidFill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         </a:t>
            </a:r>
            <a:r>
              <a:rPr lang="en-US" sz="8000" b="1" dirty="0">
                <a:solidFill>
                  <a:srgbClr val="000000"/>
                </a:solidFill>
              </a:rPr>
              <a:t>hiking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                                                                 </a:t>
            </a:r>
            <a:r>
              <a:rPr lang="en-US" sz="8000" b="1" dirty="0">
                <a:solidFill>
                  <a:srgbClr val="000000"/>
                </a:solidFill>
              </a:rPr>
              <a:t>BMX biking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b="1" dirty="0">
                <a:solidFill>
                  <a:srgbClr val="000000"/>
                </a:solidFill>
              </a:rPr>
              <a:t>           Rock climbing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                                                     </a:t>
            </a:r>
            <a:r>
              <a:rPr lang="en-US" sz="8000" b="1" dirty="0">
                <a:solidFill>
                  <a:srgbClr val="000000"/>
                </a:solidFill>
              </a:rPr>
              <a:t>Parachuting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b="1" dirty="0">
                <a:solidFill>
                  <a:srgbClr val="000000"/>
                </a:solidFill>
              </a:rPr>
              <a:t>           Rafting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b="1" dirty="0">
                <a:solidFill>
                  <a:srgbClr val="000000"/>
                </a:solidFill>
              </a:rPr>
              <a:t>                                                                                         Caving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</a:t>
            </a:r>
            <a:r>
              <a:rPr lang="en-US" sz="8000" b="1" dirty="0" err="1">
                <a:solidFill>
                  <a:srgbClr val="000000"/>
                </a:solidFill>
              </a:rPr>
              <a:t>Bungeejumping</a:t>
            </a:r>
            <a:endParaRPr lang="en-US" sz="8000" b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  </a:t>
            </a:r>
          </a:p>
        </p:txBody>
      </p:sp>
      <p:pic>
        <p:nvPicPr>
          <p:cNvPr id="19" name="Picture 18" descr="A picture containing clothing, drawing&#10;&#10;Description automatically generated">
            <a:extLst>
              <a:ext uri="{FF2B5EF4-FFF2-40B4-BE49-F238E27FC236}">
                <a16:creationId xmlns:a16="http://schemas.microsoft.com/office/drawing/2014/main" xmlns="" id="{2C98CD6C-9A07-4B1A-BD6F-66D2492D20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>
            <a:off x="11013967" y="153375"/>
            <a:ext cx="577710" cy="1265129"/>
          </a:xfrm>
          <a:prstGeom prst="rect">
            <a:avLst/>
          </a:prstGeom>
        </p:spPr>
      </p:pic>
      <p:pic>
        <p:nvPicPr>
          <p:cNvPr id="23" name="Picture 22" descr="A picture containing yellow, clock, light, meter&#10;&#10;Description automatically generated">
            <a:extLst>
              <a:ext uri="{FF2B5EF4-FFF2-40B4-BE49-F238E27FC236}">
                <a16:creationId xmlns:a16="http://schemas.microsoft.com/office/drawing/2014/main" xmlns="" id="{DE8F9218-0155-4B0F-B3B1-DCD0AA2A663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 rot="19705916">
            <a:off x="6554074" y="367936"/>
            <a:ext cx="1444539" cy="985898"/>
          </a:xfrm>
          <a:prstGeom prst="rect">
            <a:avLst/>
          </a:prstGeom>
        </p:spPr>
      </p:pic>
      <p:pic>
        <p:nvPicPr>
          <p:cNvPr id="25" name="Picture 24" descr="A picture containing cake, food&#10;&#10;Description automatically generated">
            <a:extLst>
              <a:ext uri="{FF2B5EF4-FFF2-40B4-BE49-F238E27FC236}">
                <a16:creationId xmlns:a16="http://schemas.microsoft.com/office/drawing/2014/main" xmlns="" id="{18B22458-CE1F-4986-803B-11AEBE52729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0"/>
              </a:ext>
            </a:extLst>
          </a:blip>
          <a:stretch>
            <a:fillRect/>
          </a:stretch>
        </p:blipFill>
        <p:spPr>
          <a:xfrm>
            <a:off x="9469366" y="1023490"/>
            <a:ext cx="1211198" cy="1211198"/>
          </a:xfrm>
          <a:prstGeom prst="rect">
            <a:avLst/>
          </a:prstGeom>
        </p:spPr>
      </p:pic>
      <p:pic>
        <p:nvPicPr>
          <p:cNvPr id="28" name="Picture 27" descr="A person sitting on a rock&#10;&#10;Description automatically generated">
            <a:extLst>
              <a:ext uri="{FF2B5EF4-FFF2-40B4-BE49-F238E27FC236}">
                <a16:creationId xmlns:a16="http://schemas.microsoft.com/office/drawing/2014/main" xmlns="" id="{C9F3BB66-6309-43B7-962B-EAC1B5B4BFE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2"/>
              </a:ext>
            </a:extLst>
          </a:blip>
          <a:stretch>
            <a:fillRect/>
          </a:stretch>
        </p:blipFill>
        <p:spPr>
          <a:xfrm>
            <a:off x="6435511" y="1457485"/>
            <a:ext cx="1714286" cy="1211198"/>
          </a:xfrm>
          <a:prstGeom prst="rect">
            <a:avLst/>
          </a:prstGeom>
        </p:spPr>
      </p:pic>
      <p:pic>
        <p:nvPicPr>
          <p:cNvPr id="31" name="Picture 30" descr="A picture containing drawing&#10;&#10;Description automatically generated">
            <a:extLst>
              <a:ext uri="{FF2B5EF4-FFF2-40B4-BE49-F238E27FC236}">
                <a16:creationId xmlns:a16="http://schemas.microsoft.com/office/drawing/2014/main" xmlns="" id="{8133AF8A-09FF-4A88-8E48-B16166108A2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tretch>
            <a:fillRect/>
          </a:stretch>
        </p:blipFill>
        <p:spPr>
          <a:xfrm>
            <a:off x="10754453" y="2039626"/>
            <a:ext cx="1144472" cy="1204708"/>
          </a:xfrm>
          <a:prstGeom prst="rect">
            <a:avLst/>
          </a:prstGeom>
        </p:spPr>
      </p:pic>
      <p:pic>
        <p:nvPicPr>
          <p:cNvPr id="34" name="Picture 33" descr="A person standing on a rock&#10;&#10;Description automatically generated">
            <a:extLst>
              <a:ext uri="{FF2B5EF4-FFF2-40B4-BE49-F238E27FC236}">
                <a16:creationId xmlns:a16="http://schemas.microsoft.com/office/drawing/2014/main" xmlns="" id="{2DF594EC-3CFD-44E5-90A8-F955108FD311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6"/>
              </a:ext>
            </a:extLst>
          </a:blip>
          <a:stretch>
            <a:fillRect/>
          </a:stretch>
        </p:blipFill>
        <p:spPr>
          <a:xfrm>
            <a:off x="6510908" y="3103375"/>
            <a:ext cx="1448751" cy="1125623"/>
          </a:xfrm>
          <a:prstGeom prst="rect">
            <a:avLst/>
          </a:prstGeom>
        </p:spPr>
      </p:pic>
      <p:pic>
        <p:nvPicPr>
          <p:cNvPr id="37" name="Picture 36" descr="A picture containing object, parachute, flying, kite&#10;&#10;Description automatically generated">
            <a:extLst>
              <a:ext uri="{FF2B5EF4-FFF2-40B4-BE49-F238E27FC236}">
                <a16:creationId xmlns:a16="http://schemas.microsoft.com/office/drawing/2014/main" xmlns="" id="{5F951418-7764-495D-B94C-C845B075119C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18"/>
              </a:ext>
            </a:extLst>
          </a:blip>
          <a:stretch>
            <a:fillRect/>
          </a:stretch>
        </p:blipFill>
        <p:spPr>
          <a:xfrm>
            <a:off x="9994359" y="3532579"/>
            <a:ext cx="1249311" cy="1244785"/>
          </a:xfrm>
          <a:prstGeom prst="rect">
            <a:avLst/>
          </a:prstGeom>
        </p:spPr>
      </p:pic>
      <p:pic>
        <p:nvPicPr>
          <p:cNvPr id="39" name="Picture 38" descr="A person riding on a raft in a body of water&#10;&#10;Description automatically generated">
            <a:extLst>
              <a:ext uri="{FF2B5EF4-FFF2-40B4-BE49-F238E27FC236}">
                <a16:creationId xmlns:a16="http://schemas.microsoft.com/office/drawing/2014/main" xmlns="" id="{09C7892E-0771-4706-A205-A7497C392080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20"/>
              </a:ext>
            </a:extLst>
          </a:blip>
          <a:stretch>
            <a:fillRect/>
          </a:stretch>
        </p:blipFill>
        <p:spPr>
          <a:xfrm>
            <a:off x="5712263" y="4588540"/>
            <a:ext cx="1067556" cy="867393"/>
          </a:xfrm>
          <a:prstGeom prst="rect">
            <a:avLst/>
          </a:prstGeom>
        </p:spPr>
      </p:pic>
      <p:pic>
        <p:nvPicPr>
          <p:cNvPr id="42" name="Picture 41" descr="A person standing in front of a large rock&#10;&#10;Description automatically generated">
            <a:extLst>
              <a:ext uri="{FF2B5EF4-FFF2-40B4-BE49-F238E27FC236}">
                <a16:creationId xmlns:a16="http://schemas.microsoft.com/office/drawing/2014/main" xmlns="" id="{5A4A509A-A659-43EF-B5CF-66811CCB2506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22"/>
              </a:ext>
            </a:extLst>
          </a:blip>
          <a:stretch>
            <a:fillRect/>
          </a:stretch>
        </p:blipFill>
        <p:spPr>
          <a:xfrm>
            <a:off x="10389311" y="5040575"/>
            <a:ext cx="1465342" cy="109900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01D51591-B3FD-47E5-BE95-F2BF176F37AD}"/>
              </a:ext>
            </a:extLst>
          </p:cNvPr>
          <p:cNvSpPr txBox="1"/>
          <p:nvPr/>
        </p:nvSpPr>
        <p:spPr>
          <a:xfrm>
            <a:off x="10619015" y="8169185"/>
            <a:ext cx="19571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2" tooltip="https://en.wikipedia.org/wiki/Cavin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23" tooltip="https://creativecommons.org/licenses/by-sa/3.0/"/>
              </a:rPr>
              <a:t>CC BY-SA</a:t>
            </a:r>
            <a:endParaRPr lang="en-US" sz="900"/>
          </a:p>
        </p:txBody>
      </p:sp>
      <p:pic>
        <p:nvPicPr>
          <p:cNvPr id="45" name="Picture 44" descr="A person jumping in the air&#10;&#10;Description automatically generated">
            <a:extLst>
              <a:ext uri="{FF2B5EF4-FFF2-40B4-BE49-F238E27FC236}">
                <a16:creationId xmlns:a16="http://schemas.microsoft.com/office/drawing/2014/main" xmlns="" id="{55393025-E362-4F2C-840C-0B915302CF13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25"/>
              </a:ext>
            </a:extLst>
          </a:blip>
          <a:stretch>
            <a:fillRect/>
          </a:stretch>
        </p:blipFill>
        <p:spPr>
          <a:xfrm>
            <a:off x="7158912" y="5037160"/>
            <a:ext cx="1616132" cy="121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56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911A6C77-6109-4F77-975B-C375615A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CB343D17-9934-455E-B326-2F39206BA4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4" name="Freeform 44">
              <a:extLst>
                <a:ext uri="{FF2B5EF4-FFF2-40B4-BE49-F238E27FC236}">
                  <a16:creationId xmlns:a16="http://schemas.microsoft.com/office/drawing/2014/main" xmlns="" id="{A8AA2B63-BFCD-40D0-B2D0-CB714D70E2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5">
              <a:extLst>
                <a:ext uri="{FF2B5EF4-FFF2-40B4-BE49-F238E27FC236}">
                  <a16:creationId xmlns:a16="http://schemas.microsoft.com/office/drawing/2014/main" xmlns="" id="{80834EBB-06EA-4C69-AF7A-D5A4E69D8A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xmlns="" id="{2D314EC1-63E0-43B5-9CD5-F25593B2CA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xmlns="" id="{9577EB7D-16A7-4E05-9105-431E729665F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EC1741C3-592F-47B5-93A0-66FC0BB97E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5C081D-EEE1-4588-A466-7FDB0623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0066"/>
                </a:solidFill>
              </a:rPr>
              <a:t> </a:t>
            </a:r>
            <a:r>
              <a:rPr lang="en-US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 PLAY...</a:t>
            </a:r>
          </a:p>
        </p:txBody>
      </p:sp>
      <p:pic>
        <p:nvPicPr>
          <p:cNvPr id="6" name="Picture 5" descr="A picture containing room&#10;&#10;Description automatically generated">
            <a:extLst>
              <a:ext uri="{FF2B5EF4-FFF2-40B4-BE49-F238E27FC236}">
                <a16:creationId xmlns:a16="http://schemas.microsoft.com/office/drawing/2014/main" xmlns="" id="{D28FECDE-034E-4821-AA2D-205A9E34D94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 r="-1" b="3138"/>
          <a:stretch/>
        </p:blipFill>
        <p:spPr>
          <a:xfrm>
            <a:off x="936388" y="4140657"/>
            <a:ext cx="2119964" cy="235350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B14F11-E2F1-4399-B838-A71C70175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494450"/>
            <a:ext cx="5471529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Click on the link to play this memory game</a:t>
            </a:r>
          </a:p>
          <a:p>
            <a:endParaRPr lang="en-US" sz="2400" dirty="0">
              <a:hlinkClick r:id="rId4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FF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https://www.eslgamesplus.com/sports-vocabulary-esl-memory-game/</a:t>
            </a:r>
            <a:endParaRPr lang="en-US" sz="2400" b="1" dirty="0">
              <a:solidFill>
                <a:srgbClr val="00FF0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xmlns="" id="{46357641-BCB2-4E20-9110-19076FB95EBE}"/>
              </a:ext>
            </a:extLst>
          </p:cNvPr>
          <p:cNvSpPr/>
          <p:nvPr/>
        </p:nvSpPr>
        <p:spPr>
          <a:xfrm>
            <a:off x="2756879" y="2620387"/>
            <a:ext cx="2119964" cy="1617226"/>
          </a:xfrm>
          <a:prstGeom prst="cloudCallout">
            <a:avLst>
              <a:gd name="adj1" fmla="val -58884"/>
              <a:gd name="adj2" fmla="val 57788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fun!!!</a:t>
            </a:r>
          </a:p>
        </p:txBody>
      </p:sp>
    </p:spTree>
    <p:extLst>
      <p:ext uri="{BB962C8B-B14F-4D97-AF65-F5344CB8AC3E}">
        <p14:creationId xmlns:p14="http://schemas.microsoft.com/office/powerpoint/2010/main" val="387696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B05E4F47-B148-49E0-B472-BBF1493155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7A2CE8EB-F719-4F84-9E91-F538438CAC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72EF7-6B0C-4BAF-9C8A-959F5CB9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9191" y="802955"/>
            <a:ext cx="5852599" cy="145405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LET’S  WATCH  A  STORY…</a:t>
            </a:r>
          </a:p>
        </p:txBody>
      </p:sp>
      <p:sp>
        <p:nvSpPr>
          <p:cNvPr id="26" name="Freeform 50">
            <a:extLst>
              <a:ext uri="{FF2B5EF4-FFF2-40B4-BE49-F238E27FC236}">
                <a16:creationId xmlns:a16="http://schemas.microsoft.com/office/drawing/2014/main" xmlns="" id="{684BF3E1-C321-4F38-85CF-FEBBEEC15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Joker Hat">
            <a:extLst>
              <a:ext uri="{FF2B5EF4-FFF2-40B4-BE49-F238E27FC236}">
                <a16:creationId xmlns:a16="http://schemas.microsoft.com/office/drawing/2014/main" xmlns="" id="{365B37DB-4F8D-4E0C-A19C-A987D64A1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38328" y="1819656"/>
            <a:ext cx="4142232" cy="41422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6CA4D2-BEC9-4823-9B08-AE510446B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2124" y="2421683"/>
            <a:ext cx="5154897" cy="3353476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you  are going to watch a story about two cousins at an adventure camp. What extreme sports do they do? </a:t>
            </a:r>
          </a:p>
          <a:p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the ‘Buzz and Bob's big adventure’ story below and then write down which sports the two cousins do.</a:t>
            </a:r>
          </a:p>
          <a:p>
            <a:pPr marL="0" indent="0">
              <a:buNone/>
            </a:pP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https://learnenglishkids.britishcouncil.org/short-stories/buzz-and-bobs-big-adventure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1537BDF-92EB-413E-AA2A-68D1E2AAF83C}"/>
              </a:ext>
            </a:extLst>
          </p:cNvPr>
          <p:cNvSpPr/>
          <p:nvPr/>
        </p:nvSpPr>
        <p:spPr>
          <a:xfrm>
            <a:off x="1685925" y="1438276"/>
            <a:ext cx="8820150" cy="18383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kern="1200" dirty="0">
                <a:ln/>
                <a:solidFill>
                  <a:srgbClr val="E51B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LET’S BE CREATIVE…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CA32E73-09B7-47E5-88F4-99DA724AF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3343275"/>
            <a:ext cx="6012907" cy="1413523"/>
          </a:xfr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lvl="4" algn="l"/>
            <a:r>
              <a:rPr lang="en-US" sz="5800" b="1" kern="1200" dirty="0">
                <a:solidFill>
                  <a:srgbClr val="E51B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Write and draw!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50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Which sport would you like to do at an adventure camp? Draw a picture and write a title !</a:t>
            </a:r>
          </a:p>
          <a:p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05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D60E71B4-DE6B-4668-8007-AAE6137E4C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Angel Face with Solid Fill">
            <a:extLst>
              <a:ext uri="{FF2B5EF4-FFF2-40B4-BE49-F238E27FC236}">
                <a16:creationId xmlns:a16="http://schemas.microsoft.com/office/drawing/2014/main" xmlns="" id="{B4DF2607-C614-495A-AB22-30B534F750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95529" y="1370992"/>
            <a:ext cx="3506256" cy="350625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6E4C944-4BB6-469F-81D8-BD81B4A1B5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4652632" y="1135060"/>
            <a:ext cx="1080325" cy="5357935"/>
            <a:chOff x="4484269" y="1135060"/>
            <a:chExt cx="1080325" cy="535793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xmlns="" id="{049C18AF-F7F1-4882-AD18-7B2F41ECE34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484269" y="1756600"/>
              <a:ext cx="1080325" cy="4736395"/>
            </a:xfrm>
            <a:custGeom>
              <a:avLst/>
              <a:gdLst>
                <a:gd name="T0" fmla="*/ 491 w 491"/>
                <a:gd name="T1" fmla="*/ 2247 h 2732"/>
                <a:gd name="T2" fmla="*/ 0 w 491"/>
                <a:gd name="T3" fmla="*/ 2732 h 2732"/>
                <a:gd name="T4" fmla="*/ 0 w 491"/>
                <a:gd name="T5" fmla="*/ 486 h 2732"/>
                <a:gd name="T6" fmla="*/ 491 w 491"/>
                <a:gd name="T7" fmla="*/ 0 h 2732"/>
                <a:gd name="T8" fmla="*/ 491 w 491"/>
                <a:gd name="T9" fmla="*/ 2247 h 2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1" h="2732">
                  <a:moveTo>
                    <a:pt x="491" y="2247"/>
                  </a:moveTo>
                  <a:lnTo>
                    <a:pt x="0" y="2732"/>
                  </a:lnTo>
                  <a:lnTo>
                    <a:pt x="0" y="486"/>
                  </a:lnTo>
                  <a:lnTo>
                    <a:pt x="491" y="0"/>
                  </a:lnTo>
                  <a:lnTo>
                    <a:pt x="491" y="224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xmlns="" id="{30A22449-086C-4824-B1B9-BF39EA117D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76839" y="1357766"/>
              <a:ext cx="687754" cy="430312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3D4E73C1-53C3-46BA-B103-34DE7B5138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78850" y="1135060"/>
              <a:ext cx="409371" cy="4169215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Rectangle 8">
            <a:extLst>
              <a:ext uri="{FF2B5EF4-FFF2-40B4-BE49-F238E27FC236}">
                <a16:creationId xmlns:a16="http://schemas.microsoft.com/office/drawing/2014/main" xmlns="" id="{0595ECE5-BD7E-4F71-820D-4097197087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925957" y="1124043"/>
            <a:ext cx="6477540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E247CB-532D-4FBE-8336-E5FAD09F0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730" y="1445775"/>
            <a:ext cx="5877340" cy="3342435"/>
          </a:xfrm>
          <a:gradFill flip="none" rotWithShape="1">
            <a:gsLst>
              <a:gs pos="0">
                <a:srgbClr val="E51B9D">
                  <a:tint val="66000"/>
                  <a:satMod val="160000"/>
                </a:srgbClr>
              </a:gs>
              <a:gs pos="50000">
                <a:srgbClr val="E51B9D">
                  <a:tint val="44500"/>
                  <a:satMod val="160000"/>
                </a:srgbClr>
              </a:gs>
              <a:gs pos="100000">
                <a:srgbClr val="E51B9D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kern="1200" dirty="0">
                <a:solidFill>
                  <a:srgbClr val="E51B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</a:t>
            </a:r>
            <a:r>
              <a:rPr lang="en-US" sz="6000" dirty="0">
                <a:solidFill>
                  <a:srgbClr val="E51B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 you enjoy the lesson today?</a:t>
            </a:r>
            <a:endParaRPr lang="en-US" sz="6000" kern="1200" dirty="0">
              <a:solidFill>
                <a:srgbClr val="E51B9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1302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160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IN THIS LESSON I WILL… </vt:lpstr>
      <vt:lpstr>LOOK, READ AND LEARN  </vt:lpstr>
      <vt:lpstr> LET’S  PLAY...</vt:lpstr>
      <vt:lpstr>LET’S  WATCH  A  STORY…</vt:lpstr>
      <vt:lpstr>PowerPoint Presentation</vt:lpstr>
      <vt:lpstr>Did you enjoy the lesson today?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THIS LESSON I WILL…</dc:title>
  <dc:creator>Dia Germanou</dc:creator>
  <cp:lastModifiedBy>ΛΟΥΚΙΑ ΜΑΥΡΟΓΕΝΗ</cp:lastModifiedBy>
  <cp:revision>2</cp:revision>
  <dcterms:created xsi:type="dcterms:W3CDTF">2020-03-18T14:28:09Z</dcterms:created>
  <dcterms:modified xsi:type="dcterms:W3CDTF">2020-04-12T19:46:10Z</dcterms:modified>
</cp:coreProperties>
</file>