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C8E905-DCE4-4D19-89DC-BA8E5C187DB2}"/>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86EC58-E1DE-4B22-AE61-9F66DE8472EC}"/>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AEFA95-6157-4136-A48B-624E025B233D}"/>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B0ADAC-06F4-408B-95E7-A257FEE4AE56}"/>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4741B0-DE65-43DF-A74B-BE070198D935}"/>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92E9540-59FD-4644-9211-8B3520320EF2}"/>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6" name="Footer Placeholder 5">
            <a:extLst>
              <a:ext uri="{FF2B5EF4-FFF2-40B4-BE49-F238E27FC236}">
                <a16:creationId xmlns:a16="http://schemas.microsoft.com/office/drawing/2014/main" xmlns=""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97EB21-4D14-483B-85B5-56F38E0BA35D}"/>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8" name="Footer Placeholder 7">
            <a:extLst>
              <a:ext uri="{FF2B5EF4-FFF2-40B4-BE49-F238E27FC236}">
                <a16:creationId xmlns:a16="http://schemas.microsoft.com/office/drawing/2014/main" xmlns=""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CC5F8E-07E2-4CBE-AEA9-1C4017809E80}"/>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4" name="Footer Placeholder 3">
            <a:extLst>
              <a:ext uri="{FF2B5EF4-FFF2-40B4-BE49-F238E27FC236}">
                <a16:creationId xmlns:a16="http://schemas.microsoft.com/office/drawing/2014/main" xmlns=""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2D7760-D7DD-4412-AF83-8737EBFBDC5C}"/>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3" name="Footer Placeholder 2">
            <a:extLst>
              <a:ext uri="{FF2B5EF4-FFF2-40B4-BE49-F238E27FC236}">
                <a16:creationId xmlns:a16="http://schemas.microsoft.com/office/drawing/2014/main" xmlns=""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E45F35-4F13-4A56-881E-6C50E52A675D}"/>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6" name="Footer Placeholder 5">
            <a:extLst>
              <a:ext uri="{FF2B5EF4-FFF2-40B4-BE49-F238E27FC236}">
                <a16:creationId xmlns:a16="http://schemas.microsoft.com/office/drawing/2014/main" xmlns=""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4ED893-E67B-4254-BF98-BB51C1FEDE83}"/>
              </a:ext>
            </a:extLst>
          </p:cNvPr>
          <p:cNvSpPr>
            <a:spLocks noGrp="1"/>
          </p:cNvSpPr>
          <p:nvPr>
            <p:ph type="dt" sz="half" idx="10"/>
          </p:nvPr>
        </p:nvSpPr>
        <p:spPr/>
        <p:txBody>
          <a:bodyPr/>
          <a:lstStyle/>
          <a:p>
            <a:fld id="{9C5FA3D8-00A4-4789-AB68-DFF46E57F08C}" type="datetimeFigureOut">
              <a:rPr lang="en-US" smtClean="0"/>
              <a:t>4/12/2020</a:t>
            </a:fld>
            <a:endParaRPr lang="en-US"/>
          </a:p>
        </p:txBody>
      </p:sp>
      <p:sp>
        <p:nvSpPr>
          <p:cNvPr id="6" name="Footer Placeholder 5">
            <a:extLst>
              <a:ext uri="{FF2B5EF4-FFF2-40B4-BE49-F238E27FC236}">
                <a16:creationId xmlns:a16="http://schemas.microsoft.com/office/drawing/2014/main" xmlns=""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4/12/2020</a:t>
            </a:fld>
            <a:endParaRPr lang="en-US"/>
          </a:p>
        </p:txBody>
      </p:sp>
      <p:sp>
        <p:nvSpPr>
          <p:cNvPr id="5" name="Footer Placeholder 4">
            <a:extLst>
              <a:ext uri="{FF2B5EF4-FFF2-40B4-BE49-F238E27FC236}">
                <a16:creationId xmlns:a16="http://schemas.microsoft.com/office/drawing/2014/main" xmlns=""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amp;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endParaRPr lang="el-GR" dirty="0"/>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r>
              <a:rPr lang="en-US" dirty="0">
                <a:hlinkClick r:id="rId2"/>
              </a:rPr>
              <a:t>https://www.bl.uk/visit/reading-rooms</a:t>
            </a:r>
            <a:endParaRPr lang="en-US" dirty="0"/>
          </a:p>
          <a:p>
            <a:r>
              <a:rPr lang="en-US" dirty="0">
                <a:hlinkClick r:id="rId3"/>
              </a:rPr>
              <a:t>https://www.worldatlas.com/articles/the-largest-art-museums-in-the-world.html</a:t>
            </a:r>
            <a:endParaRPr lang="en-US" dirty="0"/>
          </a:p>
          <a:p>
            <a:r>
              <a:rPr lang="en-US" dirty="0">
                <a:hlinkClick r:id="rId4"/>
              </a:rPr>
              <a:t>https://www.worldatlas.com/articles/the-largest-churches-in-the-world.html</a:t>
            </a:r>
            <a:endParaRPr lang="en-US" dirty="0"/>
          </a:p>
          <a:p>
            <a:r>
              <a:rPr lang="en-US" dirty="0">
                <a:hlinkClick r:id="rId5"/>
              </a:rPr>
              <a:t>https://en.wikipedia.org/wiki/First_World_Hotel_%26_Plaza</a:t>
            </a:r>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xmlns=""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Let’s remember these:</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xmlns=""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And these from last year:</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pic>
        <p:nvPicPr>
          <p:cNvPr id="6" name="Picture 5" descr="A picture containing room&#10;&#10;Description automatically generated">
            <a:extLst>
              <a:ext uri="{FF2B5EF4-FFF2-40B4-BE49-F238E27FC236}">
                <a16:creationId xmlns:a16="http://schemas.microsoft.com/office/drawing/2014/main" xmlns="" id="{D28FECDE-034E-4821-AA2D-205A9E34D94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1"/>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xmlns=""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a:t>Click below to play a word search game: </a:t>
            </a:r>
          </a:p>
          <a:p>
            <a:pPr marL="0" indent="0">
              <a:buNone/>
            </a:pPr>
            <a:r>
              <a:rPr lang="en-US" sz="3200" dirty="0">
                <a:hlinkClick r:id="rId4"/>
              </a:rPr>
              <a:t>https://www.freddiesville.com/games/places-around-vocabulary-word-search-puzzle-online/</a:t>
            </a:r>
            <a:r>
              <a:rPr lang="en-US" sz="3200" dirty="0"/>
              <a:t> </a:t>
            </a:r>
          </a:p>
        </p:txBody>
      </p:sp>
      <p:sp>
        <p:nvSpPr>
          <p:cNvPr id="8" name="Thought Bubble: Cloud 7">
            <a:extLst>
              <a:ext uri="{FF2B5EF4-FFF2-40B4-BE49-F238E27FC236}">
                <a16:creationId xmlns:a16="http://schemas.microsoft.com/office/drawing/2014/main" xmlns=""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xmlns=""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Click below to play a hangman game:</a:t>
            </a:r>
          </a:p>
          <a:p>
            <a:pPr marL="0" indent="0">
              <a:buFont typeface="Arial" panose="020B0604020202020204" pitchFamily="34" charset="0"/>
              <a:buNone/>
            </a:pPr>
            <a:r>
              <a:rPr lang="en-US" sz="3200" dirty="0">
                <a:hlinkClick r:id="rId5"/>
              </a:rPr>
              <a:t>https://www.eslgamesplus.com/places-around-esl-vocabulary-interactive-hangman-game/</a:t>
            </a: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xmlns=""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a:ln/>
                <a:solidFill>
                  <a:srgbClr val="000000"/>
                </a:solidFill>
                <a:effectLst>
                  <a:outerShdw blurRad="38100" dist="38100" dir="2700000" algn="tl">
                    <a:srgbClr val="000000">
                      <a:alpha val="43137"/>
                    </a:srgbClr>
                  </a:outerShdw>
                </a:effectLst>
                <a:latin typeface="+mj-lt"/>
                <a:ea typeface="+mj-ea"/>
                <a:cs typeface="+mj-cs"/>
              </a:rPr>
              <a:t>Now let’s read</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a:t>The British Library is the National Library of the United Kingdom. It is the largest library in the world. It has about two million items (books, newspapers, maps </a:t>
            </a:r>
            <a:r>
              <a:rPr lang="en-US" sz="2000" dirty="0" err="1"/>
              <a:t>etc</a:t>
            </a:r>
            <a:r>
              <a:rPr lang="en-US" sz="2000" dirty="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a:t>The Louvre Art Museum is the largest art museum in the world with a gallery space of 72,735 square </a:t>
            </a:r>
            <a:r>
              <a:rPr lang="en-US" sz="2000" dirty="0" err="1"/>
              <a:t>metres</a:t>
            </a:r>
            <a:r>
              <a:rPr lang="en-US" sz="2000" dirty="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xmlns=""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Click below and do the quiz</a:t>
            </a:r>
          </a:p>
          <a:p>
            <a:pPr marL="0" indent="0">
              <a:buNone/>
            </a:pPr>
            <a:endParaRPr lang="en-US" sz="3200" dirty="0"/>
          </a:p>
          <a:p>
            <a:pPr marL="0" indent="0">
              <a:buNone/>
            </a:pPr>
            <a:r>
              <a:rPr lang="en-US" sz="3200" dirty="0">
                <a:hlinkClick r:id="rId2"/>
              </a:rPr>
              <a:t>http://www.quia.com/quiz/7650126.html</a:t>
            </a:r>
            <a:endParaRPr lang="en-US" sz="3200" dirty="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xmlns="" id="{D28FECDE-034E-4821-AA2D-205A9E34D94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xmlns=""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a:t>Here are some ideas:</a:t>
            </a:r>
          </a:p>
          <a:p>
            <a:pPr marL="0" indent="0">
              <a:buNone/>
            </a:pPr>
            <a:endParaRPr lang="en-US" dirty="0"/>
          </a:p>
          <a:p>
            <a:r>
              <a:rPr lang="en-US" b="1" dirty="0"/>
              <a:t>The oldest operating theatre</a:t>
            </a:r>
          </a:p>
          <a:p>
            <a:pPr marL="0" indent="0">
              <a:buNone/>
            </a:pPr>
            <a:r>
              <a:rPr lang="en-US" dirty="0">
                <a:hlinkClick r:id="rId2"/>
              </a:rPr>
              <a:t>https://www.worldatlas.com/articles/which-is-the-oldest-theater-in-the-world.html</a:t>
            </a:r>
            <a:r>
              <a:rPr lang="en-US" dirty="0"/>
              <a:t> </a:t>
            </a:r>
          </a:p>
          <a:p>
            <a:r>
              <a:rPr lang="en-US" b="1" dirty="0"/>
              <a:t>The biggest cinema</a:t>
            </a:r>
          </a:p>
          <a:p>
            <a:pPr marL="0" indent="0">
              <a:buNone/>
            </a:pPr>
            <a:r>
              <a:rPr lang="en-US" dirty="0">
                <a:hlinkClick r:id="rId3"/>
              </a:rPr>
              <a:t>https://www.worldatlas.com/articles/which-is-the-largest-cinema-in-the-world.html</a:t>
            </a:r>
            <a:r>
              <a:rPr lang="en-US" dirty="0"/>
              <a:t> </a:t>
            </a:r>
          </a:p>
          <a:p>
            <a:r>
              <a:rPr lang="en-US" b="1" dirty="0"/>
              <a:t>The biggest archaeology museum</a:t>
            </a:r>
          </a:p>
          <a:p>
            <a:pPr marL="0" indent="0">
              <a:buNone/>
            </a:pPr>
            <a:r>
              <a:rPr lang="en-US" dirty="0">
                <a:hlinkClick r:id="rId4"/>
              </a:rPr>
              <a:t>http://www.bbc.com/travel/story/20181101-in-egypt-the-worlds-largest-archaeology-museum</a:t>
            </a:r>
            <a:r>
              <a:rPr lang="en-US" dirty="0"/>
              <a:t> </a:t>
            </a:r>
            <a:endParaRPr lang="en-US" dirty="0" smtClean="0"/>
          </a:p>
          <a:p>
            <a:pPr marL="0" indent="0">
              <a:buNone/>
            </a:pPr>
            <a:endParaRPr lang="en-US" dirty="0"/>
          </a:p>
          <a:p>
            <a:pPr>
              <a:buFont typeface="Wingdings" panose="05000000000000000000" pitchFamily="2" charset="2"/>
              <a:buChar char="Ø"/>
            </a:pPr>
            <a:r>
              <a:rPr lang="en-US" sz="4100" b="1" dirty="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Aharoni</vt:lpstr>
      <vt:lpstr>Arial</vt:lpstr>
      <vt:lpstr>Calibri</vt:lpstr>
      <vt:lpstr>Calibri Light</vt:lpstr>
      <vt:lpstr>Wingdings</vt:lpstr>
      <vt:lpstr>Office Theme</vt:lpstr>
      <vt:lpstr>Places in a town</vt:lpstr>
      <vt:lpstr>Let’s remember these:  </vt:lpstr>
      <vt:lpstr>And these from last year:  </vt:lpstr>
      <vt:lpstr>Now LET’S  PLAY!</vt:lpstr>
      <vt:lpstr>PowerPoint Presentation</vt:lpstr>
      <vt:lpstr>World’s biggest: </vt:lpstr>
      <vt:lpstr>PowerPoint Presentation</vt:lpstr>
      <vt:lpstr>Let’s check your memory:</vt:lpstr>
      <vt:lpstr>Can you find out about more interesting places around the world?</vt:lpstr>
      <vt:lpstr>PowerPoint Presentation</vt:lpstr>
      <vt:lpstr>Images courtesy of: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2020-03-22T18:53:39Z</dcterms:created>
  <dcterms:modified xsi:type="dcterms:W3CDTF">2020-04-12T20:23:14Z</dcterms:modified>
</cp:coreProperties>
</file>