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tantinos Constantinou" initials="CC" lastIdx="0" clrIdx="0">
    <p:extLst>
      <p:ext uri="{19B8F6BF-5375-455C-9EA6-DF929625EA0E}">
        <p15:presenceInfo xmlns:p15="http://schemas.microsoft.com/office/powerpoint/2012/main" userId="6cbdee9248a22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clipart-library.com/clipart/1293729.htm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>
                <a:latin typeface="Comic Sans MS" panose="030F0702030302020204" pitchFamily="66" charset="0"/>
              </a:rPr>
              <a:t>Cyprus Ministry of Education and Culture</a:t>
            </a:r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391</TotalTime>
  <Words>133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Tw Cen MT</vt:lpstr>
      <vt:lpstr>Tw Cen MT Condensed</vt:lpstr>
      <vt:lpstr>Wingdings 3</vt:lpstr>
      <vt:lpstr>Integral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old is emma?</vt:lpstr>
      <vt:lpstr>PowerPoint Presentation</vt:lpstr>
      <vt:lpstr>PowerPoint Presentation</vt:lpstr>
      <vt:lpstr>How old is Jason?</vt:lpstr>
      <vt:lpstr>PowerPoint Presentation</vt:lpstr>
      <vt:lpstr>PowerPoint Presentation</vt:lpstr>
      <vt:lpstr>How old is Rosie?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remember the numbers!</dc:title>
  <dc:creator>Constantinos Constantinou</dc:creator>
  <cp:lastModifiedBy>ΛΟΥΚΙΑ ΜΑΥΡΟΓΕΝΗ</cp:lastModifiedBy>
  <cp:revision>31</cp:revision>
  <dcterms:created xsi:type="dcterms:W3CDTF">2020-03-20T19:36:07Z</dcterms:created>
  <dcterms:modified xsi:type="dcterms:W3CDTF">2020-04-12T20:40:35Z</dcterms:modified>
</cp:coreProperties>
</file>