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3" r:id="rId12"/>
    <p:sldId id="302" r:id="rId13"/>
    <p:sldId id="264" r:id="rId14"/>
    <p:sldId id="294" r:id="rId15"/>
    <p:sldId id="303" r:id="rId16"/>
    <p:sldId id="265" r:id="rId17"/>
    <p:sldId id="295" r:id="rId18"/>
    <p:sldId id="304" r:id="rId19"/>
    <p:sldId id="266" r:id="rId20"/>
    <p:sldId id="296" r:id="rId21"/>
    <p:sldId id="305" r:id="rId22"/>
    <p:sldId id="268" r:id="rId23"/>
    <p:sldId id="297" r:id="rId24"/>
    <p:sldId id="306" r:id="rId25"/>
    <p:sldId id="269" r:id="rId26"/>
    <p:sldId id="298" r:id="rId27"/>
    <p:sldId id="307" r:id="rId28"/>
    <p:sldId id="270" r:id="rId29"/>
    <p:sldId id="299" r:id="rId30"/>
    <p:sldId id="308" r:id="rId31"/>
    <p:sldId id="271" r:id="rId32"/>
    <p:sldId id="300" r:id="rId33"/>
    <p:sldId id="309" r:id="rId34"/>
    <p:sldId id="272" r:id="rId35"/>
    <p:sldId id="301" r:id="rId36"/>
    <p:sldId id="274" r:id="rId37"/>
    <p:sldId id="311" r:id="rId38"/>
    <p:sldId id="273" r:id="rId39"/>
    <p:sldId id="310" r:id="rId40"/>
    <p:sldId id="275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585" autoAdjust="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12/4/2020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slide" Target="slide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0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slide" Target="slide2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9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9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slide" Target="slide3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5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slide" Target="slide10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1591078" y="1248421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6884624" y="1301740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43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xmlns="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xmlns="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55295" b="65493"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043608" y="332656"/>
            <a:ext cx="7344816" cy="626469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691680" y="134076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paper</a:t>
            </a: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favourite food</a:t>
            </a: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the example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8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b="13092"/>
          <a:stretch/>
        </p:blipFill>
        <p:spPr bwMode="auto">
          <a:xfrm>
            <a:off x="2195736" y="2922802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139952" y="-14516"/>
            <a:ext cx="4752528" cy="2937318"/>
          </a:xfrm>
          <a:prstGeom prst="cloudCallout">
            <a:avLst>
              <a:gd name="adj1" fmla="val -71225"/>
              <a:gd name="adj2" fmla="val 85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283968" y="977089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I like ham  and 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Image result for mr bea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4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xmlns="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xmlns="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below: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105835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226</Words>
  <Application>Microsoft Office PowerPoint</Application>
  <PresentationFormat>On-screen Show (4:3)</PresentationFormat>
  <Paragraphs>93</Paragraphs>
  <Slides>38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Wingdings</vt:lpstr>
      <vt:lpstr>Office Theme</vt:lpstr>
      <vt:lpstr>Тема Office</vt:lpstr>
      <vt:lpstr>1_Office Theme</vt:lpstr>
      <vt:lpstr>  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Administrator</dc:creator>
  <cp:lastModifiedBy>ΛΟΥΚΙΑ ΜΑΥΡΟΓΕΝΗ</cp:lastModifiedBy>
  <cp:revision>80</cp:revision>
  <dcterms:created xsi:type="dcterms:W3CDTF">2020-03-23T08:40:12Z</dcterms:created>
  <dcterms:modified xsi:type="dcterms:W3CDTF">2020-04-12T19:00:47Z</dcterms:modified>
</cp:coreProperties>
</file>